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g" ContentType="image/jpeg"/>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2" r:id="rId5"/>
    <p:sldId id="289" r:id="rId6"/>
    <p:sldId id="287" r:id="rId7"/>
    <p:sldId id="290" r:id="rId8"/>
    <p:sldId id="295" r:id="rId9"/>
    <p:sldId id="291" r:id="rId10"/>
    <p:sldId id="292" r:id="rId11"/>
    <p:sldId id="259" r:id="rId12"/>
    <p:sldId id="260" r:id="rId13"/>
    <p:sldId id="261" r:id="rId14"/>
    <p:sldId id="294"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85F1CF-82CE-48A0-86BF-8088D6E193D2}">
          <p14:sldIdLst>
            <p14:sldId id="256"/>
            <p14:sldId id="257"/>
            <p14:sldId id="258"/>
            <p14:sldId id="262"/>
            <p14:sldId id="289"/>
            <p14:sldId id="287"/>
            <p14:sldId id="290"/>
            <p14:sldId id="295"/>
            <p14:sldId id="291"/>
            <p14:sldId id="292"/>
            <p14:sldId id="259"/>
            <p14:sldId id="260"/>
            <p14:sldId id="261"/>
            <p14:sldId id="294"/>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16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DE7F6-E590-8E89-648D-B189EA200E54}" v="45" dt="2024-10-19T03:23:50.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91" d="100"/>
          <a:sy n="91" d="100"/>
        </p:scale>
        <p:origin x="81"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3ef5506ff12a2a75bfab9762c08084f833eb4d19c4ef2f1effb702fb8980c81::" providerId="AD" clId="Web-{206DE7F6-E590-8E89-648D-B189EA200E54}"/>
    <pc:docChg chg="addSld modSld modSection">
      <pc:chgData name="Guest User" userId="S::urn:spo:anon#53ef5506ff12a2a75bfab9762c08084f833eb4d19c4ef2f1effb702fb8980c81::" providerId="AD" clId="Web-{206DE7F6-E590-8E89-648D-B189EA200E54}" dt="2024-10-19T03:23:50.659" v="41" actId="14100"/>
      <pc:docMkLst>
        <pc:docMk/>
      </pc:docMkLst>
      <pc:sldChg chg="modSp">
        <pc:chgData name="Guest User" userId="S::urn:spo:anon#53ef5506ff12a2a75bfab9762c08084f833eb4d19c4ef2f1effb702fb8980c81::" providerId="AD" clId="Web-{206DE7F6-E590-8E89-648D-B189EA200E54}" dt="2024-10-19T03:18:19.826" v="17"/>
        <pc:sldMkLst>
          <pc:docMk/>
          <pc:sldMk cId="2360068480" sldId="256"/>
        </pc:sldMkLst>
        <pc:graphicFrameChg chg="mod modGraphic">
          <ac:chgData name="Guest User" userId="S::urn:spo:anon#53ef5506ff12a2a75bfab9762c08084f833eb4d19c4ef2f1effb702fb8980c81::" providerId="AD" clId="Web-{206DE7F6-E590-8E89-648D-B189EA200E54}" dt="2024-10-19T03:18:19.826" v="17"/>
          <ac:graphicFrameMkLst>
            <pc:docMk/>
            <pc:sldMk cId="2360068480" sldId="256"/>
            <ac:graphicFrameMk id="4" creationId="{FBB75DA6-0B1B-FDB3-11A5-3BDA1AF301D3}"/>
          </ac:graphicFrameMkLst>
        </pc:graphicFrameChg>
      </pc:sldChg>
      <pc:sldChg chg="modSp add">
        <pc:chgData name="Guest User" userId="S::urn:spo:anon#53ef5506ff12a2a75bfab9762c08084f833eb4d19c4ef2f1effb702fb8980c81::" providerId="AD" clId="Web-{206DE7F6-E590-8E89-648D-B189EA200E54}" dt="2024-10-19T03:21:52.891" v="34" actId="14100"/>
        <pc:sldMkLst>
          <pc:docMk/>
          <pc:sldMk cId="821491280" sldId="291"/>
        </pc:sldMkLst>
        <pc:spChg chg="mod">
          <ac:chgData name="Guest User" userId="S::urn:spo:anon#53ef5506ff12a2a75bfab9762c08084f833eb4d19c4ef2f1effb702fb8980c81::" providerId="AD" clId="Web-{206DE7F6-E590-8E89-648D-B189EA200E54}" dt="2024-10-19T03:21:04.453" v="30" actId="1076"/>
          <ac:spMkLst>
            <pc:docMk/>
            <pc:sldMk cId="821491280" sldId="291"/>
            <ac:spMk id="2" creationId="{831F612F-9D72-E8B4-D439-5E4D0FE4E0BC}"/>
          </ac:spMkLst>
        </pc:spChg>
        <pc:spChg chg="mod">
          <ac:chgData name="Guest User" userId="S::urn:spo:anon#53ef5506ff12a2a75bfab9762c08084f833eb4d19c4ef2f1effb702fb8980c81::" providerId="AD" clId="Web-{206DE7F6-E590-8E89-648D-B189EA200E54}" dt="2024-10-19T03:21:52.891" v="34" actId="14100"/>
          <ac:spMkLst>
            <pc:docMk/>
            <pc:sldMk cId="821491280" sldId="291"/>
            <ac:spMk id="3" creationId="{2980D475-7C7C-2654-21C0-0EFC3403E6DC}"/>
          </ac:spMkLst>
        </pc:spChg>
        <pc:spChg chg="mod">
          <ac:chgData name="Guest User" userId="S::urn:spo:anon#53ef5506ff12a2a75bfab9762c08084f833eb4d19c4ef2f1effb702fb8980c81::" providerId="AD" clId="Web-{206DE7F6-E590-8E89-648D-B189EA200E54}" dt="2024-10-19T03:20:11.656" v="19" actId="14100"/>
          <ac:spMkLst>
            <pc:docMk/>
            <pc:sldMk cId="821491280" sldId="291"/>
            <ac:spMk id="4" creationId="{0918358B-8C09-18B6-499B-9335BF327077}"/>
          </ac:spMkLst>
        </pc:spChg>
        <pc:spChg chg="mod">
          <ac:chgData name="Guest User" userId="S::urn:spo:anon#53ef5506ff12a2a75bfab9762c08084f833eb4d19c4ef2f1effb702fb8980c81::" providerId="AD" clId="Web-{206DE7F6-E590-8E89-648D-B189EA200E54}" dt="2024-10-19T03:21:47.594" v="33" actId="14100"/>
          <ac:spMkLst>
            <pc:docMk/>
            <pc:sldMk cId="821491280" sldId="291"/>
            <ac:spMk id="5" creationId="{26088F41-392B-6813-856A-64A323217C29}"/>
          </ac:spMkLst>
        </pc:spChg>
        <pc:spChg chg="mod">
          <ac:chgData name="Guest User" userId="S::urn:spo:anon#53ef5506ff12a2a75bfab9762c08084f833eb4d19c4ef2f1effb702fb8980c81::" providerId="AD" clId="Web-{206DE7F6-E590-8E89-648D-B189EA200E54}" dt="2024-10-19T03:21:43.641" v="32" actId="14100"/>
          <ac:spMkLst>
            <pc:docMk/>
            <pc:sldMk cId="821491280" sldId="291"/>
            <ac:spMk id="10" creationId="{D19A5F28-CB71-B3DE-F067-62892187F19B}"/>
          </ac:spMkLst>
        </pc:spChg>
        <pc:spChg chg="mod">
          <ac:chgData name="Guest User" userId="S::urn:spo:anon#53ef5506ff12a2a75bfab9762c08084f833eb4d19c4ef2f1effb702fb8980c81::" providerId="AD" clId="Web-{206DE7F6-E590-8E89-648D-B189EA200E54}" dt="2024-10-19T03:19:58.671" v="18" actId="14100"/>
          <ac:spMkLst>
            <pc:docMk/>
            <pc:sldMk cId="821491280" sldId="291"/>
            <ac:spMk id="36" creationId="{00000000-0000-0000-0000-000000000000}"/>
          </ac:spMkLst>
        </pc:spChg>
      </pc:sldChg>
      <pc:sldChg chg="modSp add">
        <pc:chgData name="Guest User" userId="S::urn:spo:anon#53ef5506ff12a2a75bfab9762c08084f833eb4d19c4ef2f1effb702fb8980c81::" providerId="AD" clId="Web-{206DE7F6-E590-8E89-648D-B189EA200E54}" dt="2024-10-19T03:23:50.659" v="41" actId="14100"/>
        <pc:sldMkLst>
          <pc:docMk/>
          <pc:sldMk cId="2011989443" sldId="292"/>
        </pc:sldMkLst>
        <pc:spChg chg="mod">
          <ac:chgData name="Guest User" userId="S::urn:spo:anon#53ef5506ff12a2a75bfab9762c08084f833eb4d19c4ef2f1effb702fb8980c81::" providerId="AD" clId="Web-{206DE7F6-E590-8E89-648D-B189EA200E54}" dt="2024-10-19T03:23:40.534" v="40" actId="14100"/>
          <ac:spMkLst>
            <pc:docMk/>
            <pc:sldMk cId="2011989443" sldId="292"/>
            <ac:spMk id="4" creationId="{0918358B-8C09-18B6-499B-9335BF327077}"/>
          </ac:spMkLst>
        </pc:spChg>
        <pc:spChg chg="mod">
          <ac:chgData name="Guest User" userId="S::urn:spo:anon#53ef5506ff12a2a75bfab9762c08084f833eb4d19c4ef2f1effb702fb8980c81::" providerId="AD" clId="Web-{206DE7F6-E590-8E89-648D-B189EA200E54}" dt="2024-10-19T03:23:50.659" v="41" actId="14100"/>
          <ac:spMkLst>
            <pc:docMk/>
            <pc:sldMk cId="2011989443" sldId="292"/>
            <ac:spMk id="10" creationId="{D19A5F28-CB71-B3DE-F067-62892187F19B}"/>
          </ac:spMkLst>
        </pc:spChg>
        <pc:spChg chg="mod">
          <ac:chgData name="Guest User" userId="S::urn:spo:anon#53ef5506ff12a2a75bfab9762c08084f833eb4d19c4ef2f1effb702fb8980c81::" providerId="AD" clId="Web-{206DE7F6-E590-8E89-648D-B189EA200E54}" dt="2024-10-19T03:22:54.299" v="36" actId="14100"/>
          <ac:spMkLst>
            <pc:docMk/>
            <pc:sldMk cId="2011989443" sldId="292"/>
            <ac:spMk id="36" creationId="{00000000-0000-0000-0000-000000000000}"/>
          </ac:spMkLst>
        </pc:spChg>
      </pc:sldChg>
    </pc:docChg>
  </pc:docChgLst>
  <pc:docChgLst>
    <pc:chgData name="Aradhya Gaonkar" userId="1d52ee6f-e529-4a61-9239-f9e43a6526a6" providerId="ADAL" clId="{421CA89B-B0BC-4CBE-8D74-3E7294CB5A0B}"/>
    <pc:docChg chg="undo redo custSel addSld delSld modSld sldOrd addSection delSection modSection">
      <pc:chgData name="Aradhya Gaonkar" userId="1d52ee6f-e529-4a61-9239-f9e43a6526a6" providerId="ADAL" clId="{421CA89B-B0BC-4CBE-8D74-3E7294CB5A0B}" dt="2024-10-18T20:04:25.789" v="1390" actId="1076"/>
      <pc:docMkLst>
        <pc:docMk/>
      </pc:docMkLst>
      <pc:sldChg chg="delSp modSp new mod setBg">
        <pc:chgData name="Aradhya Gaonkar" userId="1d52ee6f-e529-4a61-9239-f9e43a6526a6" providerId="ADAL" clId="{421CA89B-B0BC-4CBE-8D74-3E7294CB5A0B}" dt="2024-10-18T20:04:25.789" v="1390" actId="1076"/>
        <pc:sldMkLst>
          <pc:docMk/>
          <pc:sldMk cId="2360068480" sldId="256"/>
        </pc:sldMkLst>
        <pc:spChg chg="mod">
          <ac:chgData name="Aradhya Gaonkar" userId="1d52ee6f-e529-4a61-9239-f9e43a6526a6" providerId="ADAL" clId="{421CA89B-B0BC-4CBE-8D74-3E7294CB5A0B}" dt="2024-10-18T20:04:25.789" v="1390" actId="1076"/>
          <ac:spMkLst>
            <pc:docMk/>
            <pc:sldMk cId="2360068480" sldId="256"/>
            <ac:spMk id="2" creationId="{2B255472-716D-A991-7967-827F31710B98}"/>
          </ac:spMkLst>
        </pc:spChg>
        <pc:spChg chg="del">
          <ac:chgData name="Aradhya Gaonkar" userId="1d52ee6f-e529-4a61-9239-f9e43a6526a6" providerId="ADAL" clId="{421CA89B-B0BC-4CBE-8D74-3E7294CB5A0B}" dt="2024-10-18T20:04:20.203" v="1388" actId="478"/>
          <ac:spMkLst>
            <pc:docMk/>
            <pc:sldMk cId="2360068480" sldId="256"/>
            <ac:spMk id="3" creationId="{10D42F30-FC39-C6A5-8263-A9C5606384B9}"/>
          </ac:spMkLst>
        </pc:spChg>
      </pc:sldChg>
      <pc:sldChg chg="addSp delSp modSp new mod setBg">
        <pc:chgData name="Aradhya Gaonkar" userId="1d52ee6f-e529-4a61-9239-f9e43a6526a6" providerId="ADAL" clId="{421CA89B-B0BC-4CBE-8D74-3E7294CB5A0B}" dt="2024-10-18T18:09:14.313" v="962" actId="167"/>
        <pc:sldMkLst>
          <pc:docMk/>
          <pc:sldMk cId="175990710" sldId="257"/>
        </pc:sldMkLst>
        <pc:spChg chg="mod ord">
          <ac:chgData name="Aradhya Gaonkar" userId="1d52ee6f-e529-4a61-9239-f9e43a6526a6" providerId="ADAL" clId="{421CA89B-B0BC-4CBE-8D74-3E7294CB5A0B}" dt="2024-10-18T15:10:18.935" v="501" actId="14100"/>
          <ac:spMkLst>
            <pc:docMk/>
            <pc:sldMk cId="175990710" sldId="257"/>
            <ac:spMk id="2" creationId="{77C42E4F-5A8A-247D-59B4-25D3E5D50C2B}"/>
          </ac:spMkLst>
        </pc:spChg>
        <pc:spChg chg="mod">
          <ac:chgData name="Aradhya Gaonkar" userId="1d52ee6f-e529-4a61-9239-f9e43a6526a6" providerId="ADAL" clId="{421CA89B-B0BC-4CBE-8D74-3E7294CB5A0B}" dt="2024-10-18T18:03:08.335" v="788" actId="255"/>
          <ac:spMkLst>
            <pc:docMk/>
            <pc:sldMk cId="175990710" sldId="257"/>
            <ac:spMk id="3" creationId="{758B09A5-B395-81FB-5EDD-E62CBFEDFA02}"/>
          </ac:spMkLst>
        </pc:spChg>
        <pc:spChg chg="add mod">
          <ac:chgData name="Aradhya Gaonkar" userId="1d52ee6f-e529-4a61-9239-f9e43a6526a6" providerId="ADAL" clId="{421CA89B-B0BC-4CBE-8D74-3E7294CB5A0B}" dt="2024-10-18T15:06:12.419" v="393" actId="14100"/>
          <ac:spMkLst>
            <pc:docMk/>
            <pc:sldMk cId="175990710" sldId="257"/>
            <ac:spMk id="4" creationId="{9073F6D5-0479-BACE-0E77-2BEC868A14B5}"/>
          </ac:spMkLst>
        </pc:spChg>
        <pc:spChg chg="add">
          <ac:chgData name="Aradhya Gaonkar" userId="1d52ee6f-e529-4a61-9239-f9e43a6526a6" providerId="ADAL" clId="{421CA89B-B0BC-4CBE-8D74-3E7294CB5A0B}" dt="2024-10-18T14:40:07.474" v="86"/>
          <ac:spMkLst>
            <pc:docMk/>
            <pc:sldMk cId="175990710" sldId="257"/>
            <ac:spMk id="5" creationId="{91C44632-C0EC-1053-7C99-658C810B0D19}"/>
          </ac:spMkLst>
        </pc:spChg>
        <pc:spChg chg="add del mod">
          <ac:chgData name="Aradhya Gaonkar" userId="1d52ee6f-e529-4a61-9239-f9e43a6526a6" providerId="ADAL" clId="{421CA89B-B0BC-4CBE-8D74-3E7294CB5A0B}" dt="2024-10-18T14:41:38.204" v="100" actId="478"/>
          <ac:spMkLst>
            <pc:docMk/>
            <pc:sldMk cId="175990710" sldId="257"/>
            <ac:spMk id="6" creationId="{05137AFC-A7E9-3780-88B6-4387AB51C223}"/>
          </ac:spMkLst>
        </pc:spChg>
        <pc:spChg chg="add mod">
          <ac:chgData name="Aradhya Gaonkar" userId="1d52ee6f-e529-4a61-9239-f9e43a6526a6" providerId="ADAL" clId="{421CA89B-B0BC-4CBE-8D74-3E7294CB5A0B}" dt="2024-10-18T15:04:09.128" v="376" actId="207"/>
          <ac:spMkLst>
            <pc:docMk/>
            <pc:sldMk cId="175990710" sldId="257"/>
            <ac:spMk id="7" creationId="{C8E36294-7F0B-1E8A-C4DC-2C8751A5A00B}"/>
          </ac:spMkLst>
        </pc:spChg>
        <pc:spChg chg="add mod ord">
          <ac:chgData name="Aradhya Gaonkar" userId="1d52ee6f-e529-4a61-9239-f9e43a6526a6" providerId="ADAL" clId="{421CA89B-B0BC-4CBE-8D74-3E7294CB5A0B}" dt="2024-10-18T18:09:14.313" v="962" actId="167"/>
          <ac:spMkLst>
            <pc:docMk/>
            <pc:sldMk cId="175990710" sldId="257"/>
            <ac:spMk id="8" creationId="{45E55BED-B530-CA7A-96BB-95AA582E1A73}"/>
          </ac:spMkLst>
        </pc:spChg>
        <pc:spChg chg="add mod">
          <ac:chgData name="Aradhya Gaonkar" userId="1d52ee6f-e529-4a61-9239-f9e43a6526a6" providerId="ADAL" clId="{421CA89B-B0BC-4CBE-8D74-3E7294CB5A0B}" dt="2024-10-18T15:04:20.040" v="378" actId="208"/>
          <ac:spMkLst>
            <pc:docMk/>
            <pc:sldMk cId="175990710" sldId="257"/>
            <ac:spMk id="9" creationId="{C39DB0AB-8DC6-644A-78C3-0EC99EFA1CBD}"/>
          </ac:spMkLst>
        </pc:spChg>
        <pc:spChg chg="add">
          <ac:chgData name="Aradhya Gaonkar" userId="1d52ee6f-e529-4a61-9239-f9e43a6526a6" providerId="ADAL" clId="{421CA89B-B0BC-4CBE-8D74-3E7294CB5A0B}" dt="2024-10-18T14:57:45.781" v="354"/>
          <ac:spMkLst>
            <pc:docMk/>
            <pc:sldMk cId="175990710" sldId="257"/>
            <ac:spMk id="10" creationId="{F4E5B839-6577-05F5-1C6A-08C965C7A639}"/>
          </ac:spMkLst>
        </pc:spChg>
        <pc:spChg chg="add del mod">
          <ac:chgData name="Aradhya Gaonkar" userId="1d52ee6f-e529-4a61-9239-f9e43a6526a6" providerId="ADAL" clId="{421CA89B-B0BC-4CBE-8D74-3E7294CB5A0B}" dt="2024-10-18T15:03:38.068" v="373" actId="478"/>
          <ac:spMkLst>
            <pc:docMk/>
            <pc:sldMk cId="175990710" sldId="257"/>
            <ac:spMk id="11" creationId="{B2EEDA31-701A-D93A-59A0-7C7AE73C9A2C}"/>
          </ac:spMkLst>
        </pc:spChg>
        <pc:spChg chg="add mod">
          <ac:chgData name="Aradhya Gaonkar" userId="1d52ee6f-e529-4a61-9239-f9e43a6526a6" providerId="ADAL" clId="{421CA89B-B0BC-4CBE-8D74-3E7294CB5A0B}" dt="2024-10-18T14:58:19.018" v="359" actId="1076"/>
          <ac:spMkLst>
            <pc:docMk/>
            <pc:sldMk cId="175990710" sldId="257"/>
            <ac:spMk id="12" creationId="{7C2705C3-B3FE-28D6-D001-7D9BDFCBEE2F}"/>
          </ac:spMkLst>
        </pc:spChg>
        <pc:spChg chg="add mod">
          <ac:chgData name="Aradhya Gaonkar" userId="1d52ee6f-e529-4a61-9239-f9e43a6526a6" providerId="ADAL" clId="{421CA89B-B0BC-4CBE-8D74-3E7294CB5A0B}" dt="2024-10-18T15:15:10.318" v="519" actId="20577"/>
          <ac:spMkLst>
            <pc:docMk/>
            <pc:sldMk cId="175990710" sldId="257"/>
            <ac:spMk id="17" creationId="{39AC1D9B-E461-90A8-8FDD-97C1A2E52B34}"/>
          </ac:spMkLst>
        </pc:spChg>
        <pc:spChg chg="add mod">
          <ac:chgData name="Aradhya Gaonkar" userId="1d52ee6f-e529-4a61-9239-f9e43a6526a6" providerId="ADAL" clId="{421CA89B-B0BC-4CBE-8D74-3E7294CB5A0B}" dt="2024-10-18T15:10:25.298" v="502" actId="1076"/>
          <ac:spMkLst>
            <pc:docMk/>
            <pc:sldMk cId="175990710" sldId="257"/>
            <ac:spMk id="18" creationId="{668DE6BB-C338-0711-D2AD-5F4E870904EA}"/>
          </ac:spMkLst>
        </pc:spChg>
        <pc:picChg chg="add mod">
          <ac:chgData name="Aradhya Gaonkar" userId="1d52ee6f-e529-4a61-9239-f9e43a6526a6" providerId="ADAL" clId="{421CA89B-B0BC-4CBE-8D74-3E7294CB5A0B}" dt="2024-10-18T17:44:55.019" v="524" actId="1440"/>
          <ac:picMkLst>
            <pc:docMk/>
            <pc:sldMk cId="175990710" sldId="257"/>
            <ac:picMk id="14" creationId="{76734C93-8F56-E5FE-E952-A4981D216922}"/>
          </ac:picMkLst>
        </pc:picChg>
        <pc:picChg chg="add mod">
          <ac:chgData name="Aradhya Gaonkar" userId="1d52ee6f-e529-4a61-9239-f9e43a6526a6" providerId="ADAL" clId="{421CA89B-B0BC-4CBE-8D74-3E7294CB5A0B}" dt="2024-10-18T17:44:57.872" v="525" actId="1440"/>
          <ac:picMkLst>
            <pc:docMk/>
            <pc:sldMk cId="175990710" sldId="257"/>
            <ac:picMk id="16" creationId="{DCA48A88-DC25-35E5-384D-33BE8B9F0767}"/>
          </ac:picMkLst>
        </pc:picChg>
        <pc:picChg chg="add mod">
          <ac:chgData name="Aradhya Gaonkar" userId="1d52ee6f-e529-4a61-9239-f9e43a6526a6" providerId="ADAL" clId="{421CA89B-B0BC-4CBE-8D74-3E7294CB5A0B}" dt="2024-10-18T15:07:54.001" v="406" actId="1076"/>
          <ac:picMkLst>
            <pc:docMk/>
            <pc:sldMk cId="175990710" sldId="257"/>
            <ac:picMk id="1026" creationId="{E4E350BD-71B2-C490-B85D-6BCCC4D57417}"/>
          </ac:picMkLst>
        </pc:picChg>
      </pc:sldChg>
      <pc:sldChg chg="addSp delSp modSp add mod setBg">
        <pc:chgData name="Aradhya Gaonkar" userId="1d52ee6f-e529-4a61-9239-f9e43a6526a6" providerId="ADAL" clId="{421CA89B-B0BC-4CBE-8D74-3E7294CB5A0B}" dt="2024-10-18T18:18:53.928" v="1023" actId="207"/>
        <pc:sldMkLst>
          <pc:docMk/>
          <pc:sldMk cId="4001888649" sldId="258"/>
        </pc:sldMkLst>
        <pc:spChg chg="mod">
          <ac:chgData name="Aradhya Gaonkar" userId="1d52ee6f-e529-4a61-9239-f9e43a6526a6" providerId="ADAL" clId="{421CA89B-B0BC-4CBE-8D74-3E7294CB5A0B}" dt="2024-10-18T18:18:09.731" v="1020" actId="113"/>
          <ac:spMkLst>
            <pc:docMk/>
            <pc:sldMk cId="4001888649" sldId="258"/>
            <ac:spMk id="2" creationId="{77C42E4F-5A8A-247D-59B4-25D3E5D50C2B}"/>
          </ac:spMkLst>
        </pc:spChg>
        <pc:spChg chg="del">
          <ac:chgData name="Aradhya Gaonkar" userId="1d52ee6f-e529-4a61-9239-f9e43a6526a6" providerId="ADAL" clId="{421CA89B-B0BC-4CBE-8D74-3E7294CB5A0B}" dt="2024-10-18T15:08:06.906" v="408" actId="478"/>
          <ac:spMkLst>
            <pc:docMk/>
            <pc:sldMk cId="4001888649" sldId="258"/>
            <ac:spMk id="3" creationId="{758B09A5-B395-81FB-5EDD-E62CBFEDFA02}"/>
          </ac:spMkLst>
        </pc:spChg>
        <pc:spChg chg="mod">
          <ac:chgData name="Aradhya Gaonkar" userId="1d52ee6f-e529-4a61-9239-f9e43a6526a6" providerId="ADAL" clId="{421CA89B-B0BC-4CBE-8D74-3E7294CB5A0B}" dt="2024-10-18T18:18:53.928" v="1023" actId="207"/>
          <ac:spMkLst>
            <pc:docMk/>
            <pc:sldMk cId="4001888649" sldId="258"/>
            <ac:spMk id="4" creationId="{9073F6D5-0479-BACE-0E77-2BEC868A14B5}"/>
          </ac:spMkLst>
        </pc:spChg>
        <pc:spChg chg="add del mod">
          <ac:chgData name="Aradhya Gaonkar" userId="1d52ee6f-e529-4a61-9239-f9e43a6526a6" providerId="ADAL" clId="{421CA89B-B0BC-4CBE-8D74-3E7294CB5A0B}" dt="2024-10-18T15:08:17.176" v="413" actId="478"/>
          <ac:spMkLst>
            <pc:docMk/>
            <pc:sldMk cId="4001888649" sldId="258"/>
            <ac:spMk id="6" creationId="{382092D5-6896-073D-5DCD-45B2BC236D52}"/>
          </ac:spMkLst>
        </pc:spChg>
        <pc:spChg chg="del mod">
          <ac:chgData name="Aradhya Gaonkar" userId="1d52ee6f-e529-4a61-9239-f9e43a6526a6" providerId="ADAL" clId="{421CA89B-B0BC-4CBE-8D74-3E7294CB5A0B}" dt="2024-10-18T15:08:15.439" v="412" actId="478"/>
          <ac:spMkLst>
            <pc:docMk/>
            <pc:sldMk cId="4001888649" sldId="258"/>
            <ac:spMk id="7" creationId="{C8E36294-7F0B-1E8A-C4DC-2C8751A5A00B}"/>
          </ac:spMkLst>
        </pc:spChg>
        <pc:spChg chg="del mod">
          <ac:chgData name="Aradhya Gaonkar" userId="1d52ee6f-e529-4a61-9239-f9e43a6526a6" providerId="ADAL" clId="{421CA89B-B0BC-4CBE-8D74-3E7294CB5A0B}" dt="2024-10-18T15:08:21.578" v="416" actId="478"/>
          <ac:spMkLst>
            <pc:docMk/>
            <pc:sldMk cId="4001888649" sldId="258"/>
            <ac:spMk id="8" creationId="{45E55BED-B530-CA7A-96BB-95AA582E1A73}"/>
          </ac:spMkLst>
        </pc:spChg>
        <pc:spChg chg="del mod">
          <ac:chgData name="Aradhya Gaonkar" userId="1d52ee6f-e529-4a61-9239-f9e43a6526a6" providerId="ADAL" clId="{421CA89B-B0BC-4CBE-8D74-3E7294CB5A0B}" dt="2024-10-18T15:08:28.775" v="418" actId="478"/>
          <ac:spMkLst>
            <pc:docMk/>
            <pc:sldMk cId="4001888649" sldId="258"/>
            <ac:spMk id="9" creationId="{C39DB0AB-8DC6-644A-78C3-0EC99EFA1CBD}"/>
          </ac:spMkLst>
        </pc:spChg>
        <pc:spChg chg="add mod">
          <ac:chgData name="Aradhya Gaonkar" userId="1d52ee6f-e529-4a61-9239-f9e43a6526a6" providerId="ADAL" clId="{421CA89B-B0BC-4CBE-8D74-3E7294CB5A0B}" dt="2024-10-18T17:59:49.518" v="728" actId="207"/>
          <ac:spMkLst>
            <pc:docMk/>
            <pc:sldMk cId="4001888649" sldId="258"/>
            <ac:spMk id="11" creationId="{AA0AD7CD-2A56-E0A4-4462-7FB0720B0BD3}"/>
          </ac:spMkLst>
        </pc:spChg>
        <pc:spChg chg="add mod">
          <ac:chgData name="Aradhya Gaonkar" userId="1d52ee6f-e529-4a61-9239-f9e43a6526a6" providerId="ADAL" clId="{421CA89B-B0BC-4CBE-8D74-3E7294CB5A0B}" dt="2024-10-18T18:09:57.577" v="964" actId="115"/>
          <ac:spMkLst>
            <pc:docMk/>
            <pc:sldMk cId="4001888649" sldId="258"/>
            <ac:spMk id="13" creationId="{CB9BA30B-685E-B814-89E5-0F0385E0D8FC}"/>
          </ac:spMkLst>
        </pc:spChg>
        <pc:spChg chg="del">
          <ac:chgData name="Aradhya Gaonkar" userId="1d52ee6f-e529-4a61-9239-f9e43a6526a6" providerId="ADAL" clId="{421CA89B-B0BC-4CBE-8D74-3E7294CB5A0B}" dt="2024-10-18T15:08:18.831" v="414" actId="478"/>
          <ac:spMkLst>
            <pc:docMk/>
            <pc:sldMk cId="4001888649" sldId="258"/>
            <ac:spMk id="17" creationId="{39AC1D9B-E461-90A8-8FDD-97C1A2E52B34}"/>
          </ac:spMkLst>
        </pc:spChg>
        <pc:spChg chg="add mod">
          <ac:chgData name="Aradhya Gaonkar" userId="1d52ee6f-e529-4a61-9239-f9e43a6526a6" providerId="ADAL" clId="{421CA89B-B0BC-4CBE-8D74-3E7294CB5A0B}" dt="2024-10-18T18:10:52.211" v="989" actId="1076"/>
          <ac:spMkLst>
            <pc:docMk/>
            <pc:sldMk cId="4001888649" sldId="258"/>
            <ac:spMk id="24" creationId="{7CA4A538-20F8-DA0E-66F2-209CDA2C72BA}"/>
          </ac:spMkLst>
        </pc:spChg>
        <pc:spChg chg="add mod">
          <ac:chgData name="Aradhya Gaonkar" userId="1d52ee6f-e529-4a61-9239-f9e43a6526a6" providerId="ADAL" clId="{421CA89B-B0BC-4CBE-8D74-3E7294CB5A0B}" dt="2024-10-18T18:02:43.792" v="786" actId="20577"/>
          <ac:spMkLst>
            <pc:docMk/>
            <pc:sldMk cId="4001888649" sldId="258"/>
            <ac:spMk id="25" creationId="{8DA535CD-3BF1-5CA1-3666-DEC361F80901}"/>
          </ac:spMkLst>
        </pc:spChg>
        <pc:picChg chg="del">
          <ac:chgData name="Aradhya Gaonkar" userId="1d52ee6f-e529-4a61-9239-f9e43a6526a6" providerId="ADAL" clId="{421CA89B-B0BC-4CBE-8D74-3E7294CB5A0B}" dt="2024-10-18T15:08:10.168" v="409" actId="478"/>
          <ac:picMkLst>
            <pc:docMk/>
            <pc:sldMk cId="4001888649" sldId="258"/>
            <ac:picMk id="14" creationId="{76734C93-8F56-E5FE-E952-A4981D216922}"/>
          </ac:picMkLst>
        </pc:picChg>
        <pc:picChg chg="del">
          <ac:chgData name="Aradhya Gaonkar" userId="1d52ee6f-e529-4a61-9239-f9e43a6526a6" providerId="ADAL" clId="{421CA89B-B0BC-4CBE-8D74-3E7294CB5A0B}" dt="2024-10-18T15:08:10.861" v="410" actId="478"/>
          <ac:picMkLst>
            <pc:docMk/>
            <pc:sldMk cId="4001888649" sldId="258"/>
            <ac:picMk id="16" creationId="{DCA48A88-DC25-35E5-384D-33BE8B9F0767}"/>
          </ac:picMkLst>
        </pc:picChg>
        <pc:picChg chg="mod">
          <ac:chgData name="Aradhya Gaonkar" userId="1d52ee6f-e529-4a61-9239-f9e43a6526a6" providerId="ADAL" clId="{421CA89B-B0BC-4CBE-8D74-3E7294CB5A0B}" dt="2024-10-18T17:49:42.947" v="610" actId="14100"/>
          <ac:picMkLst>
            <pc:docMk/>
            <pc:sldMk cId="4001888649" sldId="258"/>
            <ac:picMk id="1026" creationId="{E4E350BD-71B2-C490-B85D-6BCCC4D57417}"/>
          </ac:picMkLst>
        </pc:picChg>
        <pc:picChg chg="add mod">
          <ac:chgData name="Aradhya Gaonkar" userId="1d52ee6f-e529-4a61-9239-f9e43a6526a6" providerId="ADAL" clId="{421CA89B-B0BC-4CBE-8D74-3E7294CB5A0B}" dt="2024-10-18T18:10:54.138" v="990" actId="1076"/>
          <ac:picMkLst>
            <pc:docMk/>
            <pc:sldMk cId="4001888649" sldId="258"/>
            <ac:picMk id="2050" creationId="{0ABEB9FA-66AE-0CA5-6132-90697C190928}"/>
          </ac:picMkLst>
        </pc:picChg>
        <pc:cxnChg chg="add mod">
          <ac:chgData name="Aradhya Gaonkar" userId="1d52ee6f-e529-4a61-9239-f9e43a6526a6" providerId="ADAL" clId="{421CA89B-B0BC-4CBE-8D74-3E7294CB5A0B}" dt="2024-10-18T18:11:04.068" v="992" actId="14100"/>
          <ac:cxnSpMkLst>
            <pc:docMk/>
            <pc:sldMk cId="4001888649" sldId="258"/>
            <ac:cxnSpMk id="18" creationId="{15CDD11A-5B67-1C3B-E0BF-6A4ADAEE7286}"/>
          </ac:cxnSpMkLst>
        </pc:cxnChg>
        <pc:cxnChg chg="add mod">
          <ac:chgData name="Aradhya Gaonkar" userId="1d52ee6f-e529-4a61-9239-f9e43a6526a6" providerId="ADAL" clId="{421CA89B-B0BC-4CBE-8D74-3E7294CB5A0B}" dt="2024-10-18T18:11:29.044" v="996" actId="14100"/>
          <ac:cxnSpMkLst>
            <pc:docMk/>
            <pc:sldMk cId="4001888649" sldId="258"/>
            <ac:cxnSpMk id="26" creationId="{B063D687-E2AD-78FF-CEDD-133747CC61FF}"/>
          </ac:cxnSpMkLst>
        </pc:cxnChg>
      </pc:sldChg>
      <pc:sldChg chg="addSp delSp modSp add mod setBg">
        <pc:chgData name="Aradhya Gaonkar" userId="1d52ee6f-e529-4a61-9239-f9e43a6526a6" providerId="ADAL" clId="{421CA89B-B0BC-4CBE-8D74-3E7294CB5A0B}" dt="2024-10-18T18:23:27.004" v="1112" actId="115"/>
        <pc:sldMkLst>
          <pc:docMk/>
          <pc:sldMk cId="1051851016" sldId="259"/>
        </pc:sldMkLst>
        <pc:spChg chg="mod">
          <ac:chgData name="Aradhya Gaonkar" userId="1d52ee6f-e529-4a61-9239-f9e43a6526a6" providerId="ADAL" clId="{421CA89B-B0BC-4CBE-8D74-3E7294CB5A0B}" dt="2024-10-18T18:05:08.692" v="850" actId="1076"/>
          <ac:spMkLst>
            <pc:docMk/>
            <pc:sldMk cId="1051851016" sldId="259"/>
            <ac:spMk id="2" creationId="{77C42E4F-5A8A-247D-59B4-25D3E5D50C2B}"/>
          </ac:spMkLst>
        </pc:spChg>
        <pc:spChg chg="add mod">
          <ac:chgData name="Aradhya Gaonkar" userId="1d52ee6f-e529-4a61-9239-f9e43a6526a6" providerId="ADAL" clId="{421CA89B-B0BC-4CBE-8D74-3E7294CB5A0B}" dt="2024-10-18T18:23:00.975" v="1102" actId="115"/>
          <ac:spMkLst>
            <pc:docMk/>
            <pc:sldMk cId="1051851016" sldId="259"/>
            <ac:spMk id="3" creationId="{5D111204-AEBB-30E9-3E62-5534FC9BF3E1}"/>
          </ac:spMkLst>
        </pc:spChg>
        <pc:spChg chg="mod">
          <ac:chgData name="Aradhya Gaonkar" userId="1d52ee6f-e529-4a61-9239-f9e43a6526a6" providerId="ADAL" clId="{421CA89B-B0BC-4CBE-8D74-3E7294CB5A0B}" dt="2024-10-18T18:05:33.725" v="853" actId="207"/>
          <ac:spMkLst>
            <pc:docMk/>
            <pc:sldMk cId="1051851016" sldId="259"/>
            <ac:spMk id="4" creationId="{9073F6D5-0479-BACE-0E77-2BEC868A14B5}"/>
          </ac:spMkLst>
        </pc:spChg>
        <pc:spChg chg="add">
          <ac:chgData name="Aradhya Gaonkar" userId="1d52ee6f-e529-4a61-9239-f9e43a6526a6" providerId="ADAL" clId="{421CA89B-B0BC-4CBE-8D74-3E7294CB5A0B}" dt="2024-10-18T18:07:54.374" v="947"/>
          <ac:spMkLst>
            <pc:docMk/>
            <pc:sldMk cId="1051851016" sldId="259"/>
            <ac:spMk id="5" creationId="{3E518D7F-EF4C-A7BD-7829-2E69B73759FB}"/>
          </ac:spMkLst>
        </pc:spChg>
        <pc:spChg chg="add mod">
          <ac:chgData name="Aradhya Gaonkar" userId="1d52ee6f-e529-4a61-9239-f9e43a6526a6" providerId="ADAL" clId="{421CA89B-B0BC-4CBE-8D74-3E7294CB5A0B}" dt="2024-10-18T18:23:27.004" v="1112" actId="115"/>
          <ac:spMkLst>
            <pc:docMk/>
            <pc:sldMk cId="1051851016" sldId="259"/>
            <ac:spMk id="6" creationId="{CD28E794-5D5A-E692-08C7-3495130D3292}"/>
          </ac:spMkLst>
        </pc:spChg>
        <pc:spChg chg="del mod">
          <ac:chgData name="Aradhya Gaonkar" userId="1d52ee6f-e529-4a61-9239-f9e43a6526a6" providerId="ADAL" clId="{421CA89B-B0BC-4CBE-8D74-3E7294CB5A0B}" dt="2024-10-18T18:04:09.915" v="792" actId="478"/>
          <ac:spMkLst>
            <pc:docMk/>
            <pc:sldMk cId="1051851016" sldId="259"/>
            <ac:spMk id="11" creationId="{AA0AD7CD-2A56-E0A4-4462-7FB0720B0BD3}"/>
          </ac:spMkLst>
        </pc:spChg>
        <pc:spChg chg="del mod">
          <ac:chgData name="Aradhya Gaonkar" userId="1d52ee6f-e529-4a61-9239-f9e43a6526a6" providerId="ADAL" clId="{421CA89B-B0BC-4CBE-8D74-3E7294CB5A0B}" dt="2024-10-18T18:04:13.354" v="796" actId="478"/>
          <ac:spMkLst>
            <pc:docMk/>
            <pc:sldMk cId="1051851016" sldId="259"/>
            <ac:spMk id="13" creationId="{CB9BA30B-685E-B814-89E5-0F0385E0D8FC}"/>
          </ac:spMkLst>
        </pc:spChg>
        <pc:spChg chg="del">
          <ac:chgData name="Aradhya Gaonkar" userId="1d52ee6f-e529-4a61-9239-f9e43a6526a6" providerId="ADAL" clId="{421CA89B-B0BC-4CBE-8D74-3E7294CB5A0B}" dt="2024-10-18T18:04:25.453" v="798" actId="478"/>
          <ac:spMkLst>
            <pc:docMk/>
            <pc:sldMk cId="1051851016" sldId="259"/>
            <ac:spMk id="24" creationId="{7CA4A538-20F8-DA0E-66F2-209CDA2C72BA}"/>
          </ac:spMkLst>
        </pc:spChg>
        <pc:spChg chg="mod">
          <ac:chgData name="Aradhya Gaonkar" userId="1d52ee6f-e529-4a61-9239-f9e43a6526a6" providerId="ADAL" clId="{421CA89B-B0BC-4CBE-8D74-3E7294CB5A0B}" dt="2024-10-18T18:04:29.683" v="800" actId="20577"/>
          <ac:spMkLst>
            <pc:docMk/>
            <pc:sldMk cId="1051851016" sldId="259"/>
            <ac:spMk id="25" creationId="{8DA535CD-3BF1-5CA1-3666-DEC361F80901}"/>
          </ac:spMkLst>
        </pc:spChg>
        <pc:picChg chg="del">
          <ac:chgData name="Aradhya Gaonkar" userId="1d52ee6f-e529-4a61-9239-f9e43a6526a6" providerId="ADAL" clId="{421CA89B-B0BC-4CBE-8D74-3E7294CB5A0B}" dt="2024-10-18T18:04:11.624" v="794" actId="478"/>
          <ac:picMkLst>
            <pc:docMk/>
            <pc:sldMk cId="1051851016" sldId="259"/>
            <ac:picMk id="2050" creationId="{0ABEB9FA-66AE-0CA5-6132-90697C190928}"/>
          </ac:picMkLst>
        </pc:picChg>
        <pc:cxnChg chg="del">
          <ac:chgData name="Aradhya Gaonkar" userId="1d52ee6f-e529-4a61-9239-f9e43a6526a6" providerId="ADAL" clId="{421CA89B-B0BC-4CBE-8D74-3E7294CB5A0B}" dt="2024-10-18T18:04:11.028" v="793" actId="478"/>
          <ac:cxnSpMkLst>
            <pc:docMk/>
            <pc:sldMk cId="1051851016" sldId="259"/>
            <ac:cxnSpMk id="18" creationId="{15CDD11A-5B67-1C3B-E0BF-6A4ADAEE7286}"/>
          </ac:cxnSpMkLst>
        </pc:cxnChg>
      </pc:sldChg>
      <pc:sldChg chg="addSp delSp modSp add mod setBg">
        <pc:chgData name="Aradhya Gaonkar" userId="1d52ee6f-e529-4a61-9239-f9e43a6526a6" providerId="ADAL" clId="{421CA89B-B0BC-4CBE-8D74-3E7294CB5A0B}" dt="2024-10-18T18:31:51.219" v="1222" actId="14100"/>
        <pc:sldMkLst>
          <pc:docMk/>
          <pc:sldMk cId="3840584486" sldId="260"/>
        </pc:sldMkLst>
        <pc:spChg chg="mod">
          <ac:chgData name="Aradhya Gaonkar" userId="1d52ee6f-e529-4a61-9239-f9e43a6526a6" providerId="ADAL" clId="{421CA89B-B0BC-4CBE-8D74-3E7294CB5A0B}" dt="2024-10-18T18:30:59.954" v="1213" actId="14100"/>
          <ac:spMkLst>
            <pc:docMk/>
            <pc:sldMk cId="3840584486" sldId="260"/>
            <ac:spMk id="3" creationId="{5D111204-AEBB-30E9-3E62-5534FC9BF3E1}"/>
          </ac:spMkLst>
        </pc:spChg>
        <pc:spChg chg="add">
          <ac:chgData name="Aradhya Gaonkar" userId="1d52ee6f-e529-4a61-9239-f9e43a6526a6" providerId="ADAL" clId="{421CA89B-B0BC-4CBE-8D74-3E7294CB5A0B}" dt="2024-10-18T18:27:45.510" v="1135"/>
          <ac:spMkLst>
            <pc:docMk/>
            <pc:sldMk cId="3840584486" sldId="260"/>
            <ac:spMk id="5" creationId="{E0189515-2B0A-648E-BB7B-6ED21D5BE63D}"/>
          </ac:spMkLst>
        </pc:spChg>
        <pc:spChg chg="del mod">
          <ac:chgData name="Aradhya Gaonkar" userId="1d52ee6f-e529-4a61-9239-f9e43a6526a6" providerId="ADAL" clId="{421CA89B-B0BC-4CBE-8D74-3E7294CB5A0B}" dt="2024-10-18T18:28:00.774" v="1142" actId="478"/>
          <ac:spMkLst>
            <pc:docMk/>
            <pc:sldMk cId="3840584486" sldId="260"/>
            <ac:spMk id="6" creationId="{CD28E794-5D5A-E692-08C7-3495130D3292}"/>
          </ac:spMkLst>
        </pc:spChg>
        <pc:spChg chg="add">
          <ac:chgData name="Aradhya Gaonkar" userId="1d52ee6f-e529-4a61-9239-f9e43a6526a6" providerId="ADAL" clId="{421CA89B-B0BC-4CBE-8D74-3E7294CB5A0B}" dt="2024-10-18T18:27:52.312" v="1139"/>
          <ac:spMkLst>
            <pc:docMk/>
            <pc:sldMk cId="3840584486" sldId="260"/>
            <ac:spMk id="7" creationId="{ECDF0ED6-FF9E-85E2-938A-12D1782922E3}"/>
          </ac:spMkLst>
        </pc:spChg>
        <pc:spChg chg="add mod">
          <ac:chgData name="Aradhya Gaonkar" userId="1d52ee6f-e529-4a61-9239-f9e43a6526a6" providerId="ADAL" clId="{421CA89B-B0BC-4CBE-8D74-3E7294CB5A0B}" dt="2024-10-18T18:31:51.219" v="1222" actId="14100"/>
          <ac:spMkLst>
            <pc:docMk/>
            <pc:sldMk cId="3840584486" sldId="260"/>
            <ac:spMk id="8" creationId="{53EF0167-109D-8C68-F0D7-1D83EEC69649}"/>
          </ac:spMkLst>
        </pc:spChg>
      </pc:sldChg>
      <pc:sldChg chg="addSp delSp modSp add mod setBg">
        <pc:chgData name="Aradhya Gaonkar" userId="1d52ee6f-e529-4a61-9239-f9e43a6526a6" providerId="ADAL" clId="{421CA89B-B0BC-4CBE-8D74-3E7294CB5A0B}" dt="2024-10-18T19:34:17.619" v="1282" actId="14100"/>
        <pc:sldMkLst>
          <pc:docMk/>
          <pc:sldMk cId="1466329226" sldId="261"/>
        </pc:sldMkLst>
        <pc:spChg chg="mod">
          <ac:chgData name="Aradhya Gaonkar" userId="1d52ee6f-e529-4a61-9239-f9e43a6526a6" providerId="ADAL" clId="{421CA89B-B0BC-4CBE-8D74-3E7294CB5A0B}" dt="2024-10-18T19:34:17.619" v="1282" actId="14100"/>
          <ac:spMkLst>
            <pc:docMk/>
            <pc:sldMk cId="1466329226" sldId="261"/>
            <ac:spMk id="2" creationId="{77C42E4F-5A8A-247D-59B4-25D3E5D50C2B}"/>
          </ac:spMkLst>
        </pc:spChg>
        <pc:spChg chg="del mod">
          <ac:chgData name="Aradhya Gaonkar" userId="1d52ee6f-e529-4a61-9239-f9e43a6526a6" providerId="ADAL" clId="{421CA89B-B0BC-4CBE-8D74-3E7294CB5A0B}" dt="2024-10-18T18:41:23.970" v="1225" actId="478"/>
          <ac:spMkLst>
            <pc:docMk/>
            <pc:sldMk cId="1466329226" sldId="261"/>
            <ac:spMk id="3" creationId="{5D111204-AEBB-30E9-3E62-5534FC9BF3E1}"/>
          </ac:spMkLst>
        </pc:spChg>
        <pc:spChg chg="mod">
          <ac:chgData name="Aradhya Gaonkar" userId="1d52ee6f-e529-4a61-9239-f9e43a6526a6" providerId="ADAL" clId="{421CA89B-B0BC-4CBE-8D74-3E7294CB5A0B}" dt="2024-10-18T19:33:33.539" v="1260" actId="207"/>
          <ac:spMkLst>
            <pc:docMk/>
            <pc:sldMk cId="1466329226" sldId="261"/>
            <ac:spMk id="4" creationId="{9073F6D5-0479-BACE-0E77-2BEC868A14B5}"/>
          </ac:spMkLst>
        </pc:spChg>
        <pc:spChg chg="del">
          <ac:chgData name="Aradhya Gaonkar" userId="1d52ee6f-e529-4a61-9239-f9e43a6526a6" providerId="ADAL" clId="{421CA89B-B0BC-4CBE-8D74-3E7294CB5A0B}" dt="2024-10-18T18:41:25.420" v="1226" actId="478"/>
          <ac:spMkLst>
            <pc:docMk/>
            <pc:sldMk cId="1466329226" sldId="261"/>
            <ac:spMk id="8" creationId="{53EF0167-109D-8C68-F0D7-1D83EEC69649}"/>
          </ac:spMkLst>
        </pc:spChg>
        <pc:picChg chg="add mod">
          <ac:chgData name="Aradhya Gaonkar" userId="1d52ee6f-e529-4a61-9239-f9e43a6526a6" providerId="ADAL" clId="{421CA89B-B0BC-4CBE-8D74-3E7294CB5A0B}" dt="2024-10-18T19:29:23.475" v="1233" actId="1076"/>
          <ac:picMkLst>
            <pc:docMk/>
            <pc:sldMk cId="1466329226" sldId="261"/>
            <ac:picMk id="6" creationId="{DFC30E04-3E8C-585C-11EF-8109973B957C}"/>
          </ac:picMkLst>
        </pc:picChg>
      </pc:sldChg>
      <pc:sldChg chg="addSp delSp modSp add mod ord setBg">
        <pc:chgData name="Aradhya Gaonkar" userId="1d52ee6f-e529-4a61-9239-f9e43a6526a6" providerId="ADAL" clId="{421CA89B-B0BC-4CBE-8D74-3E7294CB5A0B}" dt="2024-10-18T20:01:17.020" v="1324" actId="478"/>
        <pc:sldMkLst>
          <pc:docMk/>
          <pc:sldMk cId="2151256400" sldId="262"/>
        </pc:sldMkLst>
        <pc:spChg chg="mod">
          <ac:chgData name="Aradhya Gaonkar" userId="1d52ee6f-e529-4a61-9239-f9e43a6526a6" providerId="ADAL" clId="{421CA89B-B0BC-4CBE-8D74-3E7294CB5A0B}" dt="2024-10-18T20:01:03.586" v="1322" actId="1076"/>
          <ac:spMkLst>
            <pc:docMk/>
            <pc:sldMk cId="2151256400" sldId="262"/>
            <ac:spMk id="2" creationId="{77C42E4F-5A8A-247D-59B4-25D3E5D50C2B}"/>
          </ac:spMkLst>
        </pc:spChg>
        <pc:spChg chg="del">
          <ac:chgData name="Aradhya Gaonkar" userId="1d52ee6f-e529-4a61-9239-f9e43a6526a6" providerId="ADAL" clId="{421CA89B-B0BC-4CBE-8D74-3E7294CB5A0B}" dt="2024-10-18T19:59:45.615" v="1286" actId="478"/>
          <ac:spMkLst>
            <pc:docMk/>
            <pc:sldMk cId="2151256400" sldId="262"/>
            <ac:spMk id="3" creationId="{5D111204-AEBB-30E9-3E62-5534FC9BF3E1}"/>
          </ac:spMkLst>
        </pc:spChg>
        <pc:spChg chg="mod">
          <ac:chgData name="Aradhya Gaonkar" userId="1d52ee6f-e529-4a61-9239-f9e43a6526a6" providerId="ADAL" clId="{421CA89B-B0BC-4CBE-8D74-3E7294CB5A0B}" dt="2024-10-18T20:00:36.041" v="1317" actId="1076"/>
          <ac:spMkLst>
            <pc:docMk/>
            <pc:sldMk cId="2151256400" sldId="262"/>
            <ac:spMk id="4" creationId="{9073F6D5-0479-BACE-0E77-2BEC868A14B5}"/>
          </ac:spMkLst>
        </pc:spChg>
        <pc:spChg chg="add mod">
          <ac:chgData name="Aradhya Gaonkar" userId="1d52ee6f-e529-4a61-9239-f9e43a6526a6" providerId="ADAL" clId="{421CA89B-B0BC-4CBE-8D74-3E7294CB5A0B}" dt="2024-10-18T20:00:44.183" v="1319" actId="1076"/>
          <ac:spMkLst>
            <pc:docMk/>
            <pc:sldMk cId="2151256400" sldId="262"/>
            <ac:spMk id="5" creationId="{31999BAC-F089-0FB8-360D-BED5E026EB69}"/>
          </ac:spMkLst>
        </pc:spChg>
        <pc:spChg chg="add del mod">
          <ac:chgData name="Aradhya Gaonkar" userId="1d52ee6f-e529-4a61-9239-f9e43a6526a6" providerId="ADAL" clId="{421CA89B-B0BC-4CBE-8D74-3E7294CB5A0B}" dt="2024-10-18T20:01:17.020" v="1324" actId="478"/>
          <ac:spMkLst>
            <pc:docMk/>
            <pc:sldMk cId="2151256400" sldId="262"/>
            <ac:spMk id="6" creationId="{723E22A4-8CA7-583A-95E6-4A06EC2BA7BE}"/>
          </ac:spMkLst>
        </pc:spChg>
        <pc:spChg chg="del">
          <ac:chgData name="Aradhya Gaonkar" userId="1d52ee6f-e529-4a61-9239-f9e43a6526a6" providerId="ADAL" clId="{421CA89B-B0BC-4CBE-8D74-3E7294CB5A0B}" dt="2024-10-18T19:59:47.263" v="1287" actId="478"/>
          <ac:spMkLst>
            <pc:docMk/>
            <pc:sldMk cId="2151256400" sldId="262"/>
            <ac:spMk id="8" creationId="{53EF0167-109D-8C68-F0D7-1D83EEC69649}"/>
          </ac:spMkLst>
        </pc:spChg>
        <pc:spChg chg="mod">
          <ac:chgData name="Aradhya Gaonkar" userId="1d52ee6f-e529-4a61-9239-f9e43a6526a6" providerId="ADAL" clId="{421CA89B-B0BC-4CBE-8D74-3E7294CB5A0B}" dt="2024-10-18T20:00:36.041" v="1317" actId="1076"/>
          <ac:spMkLst>
            <pc:docMk/>
            <pc:sldMk cId="2151256400" sldId="262"/>
            <ac:spMk id="25" creationId="{8DA535CD-3BF1-5CA1-3666-DEC361F80901}"/>
          </ac:spMkLst>
        </pc:spChg>
        <pc:picChg chg="mod">
          <ac:chgData name="Aradhya Gaonkar" userId="1d52ee6f-e529-4a61-9239-f9e43a6526a6" providerId="ADAL" clId="{421CA89B-B0BC-4CBE-8D74-3E7294CB5A0B}" dt="2024-10-18T20:00:50.101" v="1320" actId="1076"/>
          <ac:picMkLst>
            <pc:docMk/>
            <pc:sldMk cId="2151256400" sldId="262"/>
            <ac:picMk id="1026" creationId="{E4E350BD-71B2-C490-B85D-6BCCC4D57417}"/>
          </ac:picMkLst>
        </pc:picChg>
      </pc:sldChg>
      <pc:sldChg chg="delSp add del mod ord setBg">
        <pc:chgData name="Aradhya Gaonkar" userId="1d52ee6f-e529-4a61-9239-f9e43a6526a6" providerId="ADAL" clId="{421CA89B-B0BC-4CBE-8D74-3E7294CB5A0B}" dt="2024-10-18T20:01:30.210" v="1330" actId="47"/>
        <pc:sldMkLst>
          <pc:docMk/>
          <pc:sldMk cId="6120757" sldId="263"/>
        </pc:sldMkLst>
        <pc:spChg chg="del">
          <ac:chgData name="Aradhya Gaonkar" userId="1d52ee6f-e529-4a61-9239-f9e43a6526a6" providerId="ADAL" clId="{421CA89B-B0BC-4CBE-8D74-3E7294CB5A0B}" dt="2024-10-18T20:01:24.191" v="1328" actId="478"/>
          <ac:spMkLst>
            <pc:docMk/>
            <pc:sldMk cId="6120757" sldId="263"/>
            <ac:spMk id="3" creationId="{5D111204-AEBB-30E9-3E62-5534FC9BF3E1}"/>
          </ac:spMkLst>
        </pc:spChg>
        <pc:spChg chg="del">
          <ac:chgData name="Aradhya Gaonkar" userId="1d52ee6f-e529-4a61-9239-f9e43a6526a6" providerId="ADAL" clId="{421CA89B-B0BC-4CBE-8D74-3E7294CB5A0B}" dt="2024-10-18T20:01:27.813" v="1329" actId="478"/>
          <ac:spMkLst>
            <pc:docMk/>
            <pc:sldMk cId="6120757" sldId="263"/>
            <ac:spMk id="6" creationId="{CD28E794-5D5A-E692-08C7-3495130D3292}"/>
          </ac:spMkLst>
        </pc:spChg>
      </pc:sldChg>
      <pc:sldChg chg="add ord">
        <pc:chgData name="Aradhya Gaonkar" userId="1d52ee6f-e529-4a61-9239-f9e43a6526a6" providerId="ADAL" clId="{421CA89B-B0BC-4CBE-8D74-3E7294CB5A0B}" dt="2024-10-18T20:03:04.346" v="1336"/>
        <pc:sldMkLst>
          <pc:docMk/>
          <pc:sldMk cId="0" sldId="287"/>
        </pc:sldMkLst>
      </pc:sldChg>
      <pc:sldChg chg="add ord">
        <pc:chgData name="Aradhya Gaonkar" userId="1d52ee6f-e529-4a61-9239-f9e43a6526a6" providerId="ADAL" clId="{421CA89B-B0BC-4CBE-8D74-3E7294CB5A0B}" dt="2024-10-18T20:02:50.734" v="1333"/>
        <pc:sldMkLst>
          <pc:docMk/>
          <pc:sldMk cId="4026455804" sldId="289"/>
        </pc:sldMkLst>
      </pc:sldChg>
      <pc:sldChg chg="add ord">
        <pc:chgData name="Aradhya Gaonkar" userId="1d52ee6f-e529-4a61-9239-f9e43a6526a6" providerId="ADAL" clId="{421CA89B-B0BC-4CBE-8D74-3E7294CB5A0B}" dt="2024-10-18T20:03:04.346" v="1336"/>
        <pc:sldMkLst>
          <pc:docMk/>
          <pc:sldMk cId="965566533" sldId="290"/>
        </pc:sldMkLst>
      </pc:sldChg>
    </pc:docChg>
  </pc:docChgLst>
  <pc:docChgLst>
    <pc:chgData name="Aradhya Gaonkar" userId="1d52ee6f-e529-4a61-9239-f9e43a6526a6" providerId="ADAL" clId="{ABAEDE9A-99FF-48E4-B08E-EE26F8DF66FD}"/>
    <pc:docChg chg="undo custSel addSld delSld modSld sldOrd modMainMaster modSection">
      <pc:chgData name="Aradhya Gaonkar" userId="1d52ee6f-e529-4a61-9239-f9e43a6526a6" providerId="ADAL" clId="{ABAEDE9A-99FF-48E4-B08E-EE26F8DF66FD}" dt="2024-10-19T06:14:45.018" v="966" actId="1076"/>
      <pc:docMkLst>
        <pc:docMk/>
      </pc:docMkLst>
      <pc:sldChg chg="addSp delSp modSp mod modTransition">
        <pc:chgData name="Aradhya Gaonkar" userId="1d52ee6f-e529-4a61-9239-f9e43a6526a6" providerId="ADAL" clId="{ABAEDE9A-99FF-48E4-B08E-EE26F8DF66FD}" dt="2024-10-19T06:08:52.893" v="962" actId="1076"/>
        <pc:sldMkLst>
          <pc:docMk/>
          <pc:sldMk cId="2360068480" sldId="256"/>
        </pc:sldMkLst>
        <pc:spChg chg="mod">
          <ac:chgData name="Aradhya Gaonkar" userId="1d52ee6f-e529-4a61-9239-f9e43a6526a6" providerId="ADAL" clId="{ABAEDE9A-99FF-48E4-B08E-EE26F8DF66FD}" dt="2024-10-19T05:47:16.172" v="904" actId="1076"/>
          <ac:spMkLst>
            <pc:docMk/>
            <pc:sldMk cId="2360068480" sldId="256"/>
            <ac:spMk id="2" creationId="{2B255472-716D-A991-7967-827F31710B98}"/>
          </ac:spMkLst>
        </pc:spChg>
        <pc:spChg chg="add mod">
          <ac:chgData name="Aradhya Gaonkar" userId="1d52ee6f-e529-4a61-9239-f9e43a6526a6" providerId="ADAL" clId="{ABAEDE9A-99FF-48E4-B08E-EE26F8DF66FD}" dt="2024-10-19T05:07:31.466" v="894" actId="1076"/>
          <ac:spMkLst>
            <pc:docMk/>
            <pc:sldMk cId="2360068480" sldId="256"/>
            <ac:spMk id="3" creationId="{432B74F4-F22F-0943-5467-EB65D471C5D0}"/>
          </ac:spMkLst>
        </pc:spChg>
        <pc:spChg chg="add mod">
          <ac:chgData name="Aradhya Gaonkar" userId="1d52ee6f-e529-4a61-9239-f9e43a6526a6" providerId="ADAL" clId="{ABAEDE9A-99FF-48E4-B08E-EE26F8DF66FD}" dt="2024-10-19T06:08:52.893" v="962" actId="1076"/>
          <ac:spMkLst>
            <pc:docMk/>
            <pc:sldMk cId="2360068480" sldId="256"/>
            <ac:spMk id="6" creationId="{CAC3FC13-34ED-2137-8FBF-2C3476A3EDBA}"/>
          </ac:spMkLst>
        </pc:spChg>
        <pc:graphicFrameChg chg="add del mod modGraphic">
          <ac:chgData name="Aradhya Gaonkar" userId="1d52ee6f-e529-4a61-9239-f9e43a6526a6" providerId="ADAL" clId="{ABAEDE9A-99FF-48E4-B08E-EE26F8DF66FD}" dt="2024-10-19T02:41:10.303" v="6" actId="478"/>
          <ac:graphicFrameMkLst>
            <pc:docMk/>
            <pc:sldMk cId="2360068480" sldId="256"/>
            <ac:graphicFrameMk id="3" creationId="{16C704A0-076F-3140-08B9-B9E27D6066A2}"/>
          </ac:graphicFrameMkLst>
        </pc:graphicFrameChg>
        <pc:graphicFrameChg chg="add mod modGraphic">
          <ac:chgData name="Aradhya Gaonkar" userId="1d52ee6f-e529-4a61-9239-f9e43a6526a6" providerId="ADAL" clId="{ABAEDE9A-99FF-48E4-B08E-EE26F8DF66FD}" dt="2024-10-19T05:47:11.490" v="903" actId="1076"/>
          <ac:graphicFrameMkLst>
            <pc:docMk/>
            <pc:sldMk cId="2360068480" sldId="256"/>
            <ac:graphicFrameMk id="4" creationId="{FBB75DA6-0B1B-FDB3-11A5-3BDA1AF301D3}"/>
          </ac:graphicFrameMkLst>
        </pc:graphicFrameChg>
        <pc:picChg chg="add mod">
          <ac:chgData name="Aradhya Gaonkar" userId="1d52ee6f-e529-4a61-9239-f9e43a6526a6" providerId="ADAL" clId="{ABAEDE9A-99FF-48E4-B08E-EE26F8DF66FD}" dt="2024-10-19T05:48:17.610" v="941" actId="1076"/>
          <ac:picMkLst>
            <pc:docMk/>
            <pc:sldMk cId="2360068480" sldId="256"/>
            <ac:picMk id="5" creationId="{B8CE7F30-DFF9-3BAE-613C-E9356B5E6BB7}"/>
          </ac:picMkLst>
        </pc:picChg>
      </pc:sldChg>
      <pc:sldChg chg="modTransition">
        <pc:chgData name="Aradhya Gaonkar" userId="1d52ee6f-e529-4a61-9239-f9e43a6526a6" providerId="ADAL" clId="{ABAEDE9A-99FF-48E4-B08E-EE26F8DF66FD}" dt="2024-10-19T03:23:45.314" v="539"/>
        <pc:sldMkLst>
          <pc:docMk/>
          <pc:sldMk cId="175990710" sldId="257"/>
        </pc:sldMkLst>
      </pc:sldChg>
      <pc:sldChg chg="modTransition">
        <pc:chgData name="Aradhya Gaonkar" userId="1d52ee6f-e529-4a61-9239-f9e43a6526a6" providerId="ADAL" clId="{ABAEDE9A-99FF-48E4-B08E-EE26F8DF66FD}" dt="2024-10-19T03:23:45.314" v="539"/>
        <pc:sldMkLst>
          <pc:docMk/>
          <pc:sldMk cId="4001888649" sldId="258"/>
        </pc:sldMkLst>
      </pc:sldChg>
      <pc:sldChg chg="modSp mod modTransition">
        <pc:chgData name="Aradhya Gaonkar" userId="1d52ee6f-e529-4a61-9239-f9e43a6526a6" providerId="ADAL" clId="{ABAEDE9A-99FF-48E4-B08E-EE26F8DF66FD}" dt="2024-10-19T04:37:33.211" v="711" actId="20577"/>
        <pc:sldMkLst>
          <pc:docMk/>
          <pc:sldMk cId="1051851016" sldId="259"/>
        </pc:sldMkLst>
        <pc:spChg chg="mod">
          <ac:chgData name="Aradhya Gaonkar" userId="1d52ee6f-e529-4a61-9239-f9e43a6526a6" providerId="ADAL" clId="{ABAEDE9A-99FF-48E4-B08E-EE26F8DF66FD}" dt="2024-10-19T04:37:33.211" v="711" actId="20577"/>
          <ac:spMkLst>
            <pc:docMk/>
            <pc:sldMk cId="1051851016" sldId="259"/>
            <ac:spMk id="25" creationId="{8DA535CD-3BF1-5CA1-3666-DEC361F80901}"/>
          </ac:spMkLst>
        </pc:spChg>
      </pc:sldChg>
      <pc:sldChg chg="modSp mod modTransition">
        <pc:chgData name="Aradhya Gaonkar" userId="1d52ee6f-e529-4a61-9239-f9e43a6526a6" providerId="ADAL" clId="{ABAEDE9A-99FF-48E4-B08E-EE26F8DF66FD}" dt="2024-10-19T04:37:37.674" v="713" actId="20577"/>
        <pc:sldMkLst>
          <pc:docMk/>
          <pc:sldMk cId="3840584486" sldId="260"/>
        </pc:sldMkLst>
        <pc:spChg chg="mod">
          <ac:chgData name="Aradhya Gaonkar" userId="1d52ee6f-e529-4a61-9239-f9e43a6526a6" providerId="ADAL" clId="{ABAEDE9A-99FF-48E4-B08E-EE26F8DF66FD}" dt="2024-10-19T04:37:37.674" v="713" actId="20577"/>
          <ac:spMkLst>
            <pc:docMk/>
            <pc:sldMk cId="3840584486" sldId="260"/>
            <ac:spMk id="25" creationId="{8DA535CD-3BF1-5CA1-3666-DEC361F80901}"/>
          </ac:spMkLst>
        </pc:spChg>
      </pc:sldChg>
      <pc:sldChg chg="modSp mod modTransition">
        <pc:chgData name="Aradhya Gaonkar" userId="1d52ee6f-e529-4a61-9239-f9e43a6526a6" providerId="ADAL" clId="{ABAEDE9A-99FF-48E4-B08E-EE26F8DF66FD}" dt="2024-10-19T06:14:45.018" v="966" actId="1076"/>
        <pc:sldMkLst>
          <pc:docMk/>
          <pc:sldMk cId="1466329226" sldId="261"/>
        </pc:sldMkLst>
        <pc:spChg chg="mod">
          <ac:chgData name="Aradhya Gaonkar" userId="1d52ee6f-e529-4a61-9239-f9e43a6526a6" providerId="ADAL" clId="{ABAEDE9A-99FF-48E4-B08E-EE26F8DF66FD}" dt="2024-10-19T06:14:45.018" v="966" actId="1076"/>
          <ac:spMkLst>
            <pc:docMk/>
            <pc:sldMk cId="1466329226" sldId="261"/>
            <ac:spMk id="2" creationId="{77C42E4F-5A8A-247D-59B4-25D3E5D50C2B}"/>
          </ac:spMkLst>
        </pc:spChg>
        <pc:spChg chg="mod">
          <ac:chgData name="Aradhya Gaonkar" userId="1d52ee6f-e529-4a61-9239-f9e43a6526a6" providerId="ADAL" clId="{ABAEDE9A-99FF-48E4-B08E-EE26F8DF66FD}" dt="2024-10-19T04:37:43.881" v="715" actId="20577"/>
          <ac:spMkLst>
            <pc:docMk/>
            <pc:sldMk cId="1466329226" sldId="261"/>
            <ac:spMk id="25" creationId="{8DA535CD-3BF1-5CA1-3666-DEC361F80901}"/>
          </ac:spMkLst>
        </pc:spChg>
      </pc:sldChg>
      <pc:sldChg chg="modTransition">
        <pc:chgData name="Aradhya Gaonkar" userId="1d52ee6f-e529-4a61-9239-f9e43a6526a6" providerId="ADAL" clId="{ABAEDE9A-99FF-48E4-B08E-EE26F8DF66FD}" dt="2024-10-19T03:23:45.314" v="539"/>
        <pc:sldMkLst>
          <pc:docMk/>
          <pc:sldMk cId="2151256400" sldId="262"/>
        </pc:sldMkLst>
      </pc:sldChg>
      <pc:sldChg chg="modSp mod modTransition">
        <pc:chgData name="Aradhya Gaonkar" userId="1d52ee6f-e529-4a61-9239-f9e43a6526a6" providerId="ADAL" clId="{ABAEDE9A-99FF-48E4-B08E-EE26F8DF66FD}" dt="2024-10-19T04:45:32.444" v="738" actId="113"/>
        <pc:sldMkLst>
          <pc:docMk/>
          <pc:sldMk cId="0" sldId="287"/>
        </pc:sldMkLst>
        <pc:spChg chg="mod">
          <ac:chgData name="Aradhya Gaonkar" userId="1d52ee6f-e529-4a61-9239-f9e43a6526a6" providerId="ADAL" clId="{ABAEDE9A-99FF-48E4-B08E-EE26F8DF66FD}" dt="2024-10-19T04:45:32.444" v="738" actId="113"/>
          <ac:spMkLst>
            <pc:docMk/>
            <pc:sldMk cId="0" sldId="287"/>
            <ac:spMk id="3" creationId="{2980D475-7C7C-2654-21C0-0EFC3403E6DC}"/>
          </ac:spMkLst>
        </pc:spChg>
      </pc:sldChg>
      <pc:sldChg chg="modSp mod modTransition">
        <pc:chgData name="Aradhya Gaonkar" userId="1d52ee6f-e529-4a61-9239-f9e43a6526a6" providerId="ADAL" clId="{ABAEDE9A-99FF-48E4-B08E-EE26F8DF66FD}" dt="2024-10-19T04:53:42.489" v="798" actId="20577"/>
        <pc:sldMkLst>
          <pc:docMk/>
          <pc:sldMk cId="4026455804" sldId="289"/>
        </pc:sldMkLst>
        <pc:spChg chg="mod">
          <ac:chgData name="Aradhya Gaonkar" userId="1d52ee6f-e529-4a61-9239-f9e43a6526a6" providerId="ADAL" clId="{ABAEDE9A-99FF-48E4-B08E-EE26F8DF66FD}" dt="2024-10-19T04:53:42.489" v="798" actId="20577"/>
          <ac:spMkLst>
            <pc:docMk/>
            <pc:sldMk cId="4026455804" sldId="289"/>
            <ac:spMk id="36" creationId="{00000000-0000-0000-0000-000000000000}"/>
          </ac:spMkLst>
        </pc:spChg>
      </pc:sldChg>
      <pc:sldChg chg="modSp mod modTransition">
        <pc:chgData name="Aradhya Gaonkar" userId="1d52ee6f-e529-4a61-9239-f9e43a6526a6" providerId="ADAL" clId="{ABAEDE9A-99FF-48E4-B08E-EE26F8DF66FD}" dt="2024-10-19T04:38:03.851" v="721" actId="1076"/>
        <pc:sldMkLst>
          <pc:docMk/>
          <pc:sldMk cId="965566533" sldId="290"/>
        </pc:sldMkLst>
        <pc:spChg chg="mod">
          <ac:chgData name="Aradhya Gaonkar" userId="1d52ee6f-e529-4a61-9239-f9e43a6526a6" providerId="ADAL" clId="{ABAEDE9A-99FF-48E4-B08E-EE26F8DF66FD}" dt="2024-10-19T04:38:03.851" v="721" actId="1076"/>
          <ac:spMkLst>
            <pc:docMk/>
            <pc:sldMk cId="965566533" sldId="290"/>
            <ac:spMk id="6" creationId="{5D2B3C3B-FBF4-C97F-F687-F118D9095864}"/>
          </ac:spMkLst>
        </pc:spChg>
        <pc:picChg chg="mod">
          <ac:chgData name="Aradhya Gaonkar" userId="1d52ee6f-e529-4a61-9239-f9e43a6526a6" providerId="ADAL" clId="{ABAEDE9A-99FF-48E4-B08E-EE26F8DF66FD}" dt="2024-10-19T02:46:23.723" v="193" actId="1076"/>
          <ac:picMkLst>
            <pc:docMk/>
            <pc:sldMk cId="965566533" sldId="290"/>
            <ac:picMk id="9" creationId="{A93A81C8-E75E-8914-5B79-683BCF0149AF}"/>
          </ac:picMkLst>
        </pc:picChg>
      </pc:sldChg>
      <pc:sldChg chg="addSp delSp modSp add mod modTransition">
        <pc:chgData name="Aradhya Gaonkar" userId="1d52ee6f-e529-4a61-9239-f9e43a6526a6" providerId="ADAL" clId="{ABAEDE9A-99FF-48E4-B08E-EE26F8DF66FD}" dt="2024-10-19T03:23:45.314" v="539"/>
        <pc:sldMkLst>
          <pc:docMk/>
          <pc:sldMk cId="2968034550" sldId="291"/>
        </pc:sldMkLst>
        <pc:spChg chg="mod">
          <ac:chgData name="Aradhya Gaonkar" userId="1d52ee6f-e529-4a61-9239-f9e43a6526a6" providerId="ADAL" clId="{ABAEDE9A-99FF-48E4-B08E-EE26F8DF66FD}" dt="2024-10-19T03:19:35.527" v="380" actId="14100"/>
          <ac:spMkLst>
            <pc:docMk/>
            <pc:sldMk cId="2968034550" sldId="291"/>
            <ac:spMk id="2" creationId="{9FE10295-79EE-CECC-ECC6-A7BA3E1E5C30}"/>
          </ac:spMkLst>
        </pc:spChg>
        <pc:spChg chg="mod">
          <ac:chgData name="Aradhya Gaonkar" userId="1d52ee6f-e529-4a61-9239-f9e43a6526a6" providerId="ADAL" clId="{ABAEDE9A-99FF-48E4-B08E-EE26F8DF66FD}" dt="2024-10-19T03:21:00.826" v="474" actId="14100"/>
          <ac:spMkLst>
            <pc:docMk/>
            <pc:sldMk cId="2968034550" sldId="291"/>
            <ac:spMk id="3" creationId="{C906E0B8-81FC-4CF0-ADCF-1FAF005DA8E3}"/>
          </ac:spMkLst>
        </pc:spChg>
        <pc:spChg chg="mod">
          <ac:chgData name="Aradhya Gaonkar" userId="1d52ee6f-e529-4a61-9239-f9e43a6526a6" providerId="ADAL" clId="{ABAEDE9A-99FF-48E4-B08E-EE26F8DF66FD}" dt="2024-10-19T03:21:28.822" v="493" actId="20577"/>
          <ac:spMkLst>
            <pc:docMk/>
            <pc:sldMk cId="2968034550" sldId="291"/>
            <ac:spMk id="4" creationId="{6285EE23-A3CA-A44C-AA2C-75DAEDCEBC8E}"/>
          </ac:spMkLst>
        </pc:spChg>
        <pc:spChg chg="add">
          <ac:chgData name="Aradhya Gaonkar" userId="1d52ee6f-e529-4a61-9239-f9e43a6526a6" providerId="ADAL" clId="{ABAEDE9A-99FF-48E4-B08E-EE26F8DF66FD}" dt="2024-10-19T03:14:03.039" v="254"/>
          <ac:spMkLst>
            <pc:docMk/>
            <pc:sldMk cId="2968034550" sldId="291"/>
            <ac:spMk id="5" creationId="{1F882860-F28E-9BC5-8A04-2C8516EBA369}"/>
          </ac:spMkLst>
        </pc:spChg>
        <pc:spChg chg="del">
          <ac:chgData name="Aradhya Gaonkar" userId="1d52ee6f-e529-4a61-9239-f9e43a6526a6" providerId="ADAL" clId="{ABAEDE9A-99FF-48E4-B08E-EE26F8DF66FD}" dt="2024-10-19T03:15:16.415" v="276" actId="478"/>
          <ac:spMkLst>
            <pc:docMk/>
            <pc:sldMk cId="2968034550" sldId="291"/>
            <ac:spMk id="6" creationId="{5D2B3C3B-FBF4-C97F-F687-F118D9095864}"/>
          </ac:spMkLst>
        </pc:spChg>
        <pc:spChg chg="add mod">
          <ac:chgData name="Aradhya Gaonkar" userId="1d52ee6f-e529-4a61-9239-f9e43a6526a6" providerId="ADAL" clId="{ABAEDE9A-99FF-48E4-B08E-EE26F8DF66FD}" dt="2024-10-19T03:22:58.954" v="529" actId="14100"/>
          <ac:spMkLst>
            <pc:docMk/>
            <pc:sldMk cId="2968034550" sldId="291"/>
            <ac:spMk id="7" creationId="{2B923D05-E0FE-6405-8DF3-2FEA9125FB71}"/>
          </ac:spMkLst>
        </pc:spChg>
        <pc:spChg chg="mod">
          <ac:chgData name="Aradhya Gaonkar" userId="1d52ee6f-e529-4a61-9239-f9e43a6526a6" providerId="ADAL" clId="{ABAEDE9A-99FF-48E4-B08E-EE26F8DF66FD}" dt="2024-10-19T03:21:53.632" v="499"/>
          <ac:spMkLst>
            <pc:docMk/>
            <pc:sldMk cId="2968034550" sldId="291"/>
            <ac:spMk id="10" creationId="{32DA3C74-4228-3555-A66D-7EEEBAD4A41C}"/>
          </ac:spMkLst>
        </pc:spChg>
        <pc:spChg chg="mod">
          <ac:chgData name="Aradhya Gaonkar" userId="1d52ee6f-e529-4a61-9239-f9e43a6526a6" providerId="ADAL" clId="{ABAEDE9A-99FF-48E4-B08E-EE26F8DF66FD}" dt="2024-10-19T03:18:46.689" v="360"/>
          <ac:spMkLst>
            <pc:docMk/>
            <pc:sldMk cId="2968034550" sldId="291"/>
            <ac:spMk id="33" creationId="{90EF4DC1-BE4E-F953-343A-E82B4BA0BFB8}"/>
          </ac:spMkLst>
        </pc:spChg>
        <pc:spChg chg="mod">
          <ac:chgData name="Aradhya Gaonkar" userId="1d52ee6f-e529-4a61-9239-f9e43a6526a6" providerId="ADAL" clId="{ABAEDE9A-99FF-48E4-B08E-EE26F8DF66FD}" dt="2024-10-19T03:20:26.579" v="467" actId="14100"/>
          <ac:spMkLst>
            <pc:docMk/>
            <pc:sldMk cId="2968034550" sldId="291"/>
            <ac:spMk id="36" creationId="{FF291EAF-71D1-6B74-66F7-0AFF4A679E5E}"/>
          </ac:spMkLst>
        </pc:spChg>
        <pc:spChg chg="del mod">
          <ac:chgData name="Aradhya Gaonkar" userId="1d52ee6f-e529-4a61-9239-f9e43a6526a6" providerId="ADAL" clId="{ABAEDE9A-99FF-48E4-B08E-EE26F8DF66FD}" dt="2024-10-19T03:13:34.822" v="249" actId="478"/>
          <ac:spMkLst>
            <pc:docMk/>
            <pc:sldMk cId="2968034550" sldId="291"/>
            <ac:spMk id="58" creationId="{CC9E78B2-D78E-BA52-614F-07E7E1880D29}"/>
          </ac:spMkLst>
        </pc:spChg>
        <pc:graphicFrameChg chg="add del mod modGraphic">
          <ac:chgData name="Aradhya Gaonkar" userId="1d52ee6f-e529-4a61-9239-f9e43a6526a6" providerId="ADAL" clId="{ABAEDE9A-99FF-48E4-B08E-EE26F8DF66FD}" dt="2024-10-19T03:21:36.850" v="494" actId="14100"/>
          <ac:graphicFrameMkLst>
            <pc:docMk/>
            <pc:sldMk cId="2968034550" sldId="291"/>
            <ac:graphicFrameMk id="11" creationId="{E03F6165-0427-9417-35A0-EA2518348548}"/>
          </ac:graphicFrameMkLst>
        </pc:graphicFrameChg>
        <pc:picChg chg="del mod">
          <ac:chgData name="Aradhya Gaonkar" userId="1d52ee6f-e529-4a61-9239-f9e43a6526a6" providerId="ADAL" clId="{ABAEDE9A-99FF-48E4-B08E-EE26F8DF66FD}" dt="2024-10-19T03:09:25.321" v="207" actId="478"/>
          <ac:picMkLst>
            <pc:docMk/>
            <pc:sldMk cId="2968034550" sldId="291"/>
            <ac:picMk id="9" creationId="{A93A81C8-E75E-8914-5B79-683BCF0149AF}"/>
          </ac:picMkLst>
        </pc:picChg>
        <pc:picChg chg="del">
          <ac:chgData name="Aradhya Gaonkar" userId="1d52ee6f-e529-4a61-9239-f9e43a6526a6" providerId="ADAL" clId="{ABAEDE9A-99FF-48E4-B08E-EE26F8DF66FD}" dt="2024-10-19T03:16:01.857" v="331" actId="478"/>
          <ac:picMkLst>
            <pc:docMk/>
            <pc:sldMk cId="2968034550" sldId="291"/>
            <ac:picMk id="13" creationId="{29DF68F4-A092-DD64-2D04-7D633E6D86B2}"/>
          </ac:picMkLst>
        </pc:picChg>
      </pc:sldChg>
      <pc:sldChg chg="add">
        <pc:chgData name="Aradhya Gaonkar" userId="1d52ee6f-e529-4a61-9239-f9e43a6526a6" providerId="ADAL" clId="{ABAEDE9A-99FF-48E4-B08E-EE26F8DF66FD}" dt="2024-10-19T03:30:43.402" v="542"/>
        <pc:sldMkLst>
          <pc:docMk/>
          <pc:sldMk cId="821491280" sldId="292"/>
        </pc:sldMkLst>
      </pc:sldChg>
      <pc:sldChg chg="new del">
        <pc:chgData name="Aradhya Gaonkar" userId="1d52ee6f-e529-4a61-9239-f9e43a6526a6" providerId="ADAL" clId="{ABAEDE9A-99FF-48E4-B08E-EE26F8DF66FD}" dt="2024-10-19T03:30:02.890" v="541" actId="47"/>
        <pc:sldMkLst>
          <pc:docMk/>
          <pc:sldMk cId="3233640555" sldId="292"/>
        </pc:sldMkLst>
      </pc:sldChg>
      <pc:sldChg chg="add del">
        <pc:chgData name="Aradhya Gaonkar" userId="1d52ee6f-e529-4a61-9239-f9e43a6526a6" providerId="ADAL" clId="{ABAEDE9A-99FF-48E4-B08E-EE26F8DF66FD}" dt="2024-10-19T04:37:15.172" v="708" actId="47"/>
        <pc:sldMkLst>
          <pc:docMk/>
          <pc:sldMk cId="2011989443" sldId="293"/>
        </pc:sldMkLst>
      </pc:sldChg>
      <pc:sldChg chg="addSp delSp modSp new mod ord setBg">
        <pc:chgData name="Aradhya Gaonkar" userId="1d52ee6f-e529-4a61-9239-f9e43a6526a6" providerId="ADAL" clId="{ABAEDE9A-99FF-48E4-B08E-EE26F8DF66FD}" dt="2024-10-19T04:54:43.579" v="802"/>
        <pc:sldMkLst>
          <pc:docMk/>
          <pc:sldMk cId="1247133519" sldId="294"/>
        </pc:sldMkLst>
        <pc:spChg chg="del">
          <ac:chgData name="Aradhya Gaonkar" userId="1d52ee6f-e529-4a61-9239-f9e43a6526a6" providerId="ADAL" clId="{ABAEDE9A-99FF-48E4-B08E-EE26F8DF66FD}" dt="2024-10-19T03:33:56.354" v="545" actId="478"/>
          <ac:spMkLst>
            <pc:docMk/>
            <pc:sldMk cId="1247133519" sldId="294"/>
            <ac:spMk id="2" creationId="{7C26B593-9EC3-06B2-ACDF-07373AA2AEEF}"/>
          </ac:spMkLst>
        </pc:spChg>
        <pc:spChg chg="del">
          <ac:chgData name="Aradhya Gaonkar" userId="1d52ee6f-e529-4a61-9239-f9e43a6526a6" providerId="ADAL" clId="{ABAEDE9A-99FF-48E4-B08E-EE26F8DF66FD}" dt="2024-10-19T03:33:53.584" v="544" actId="478"/>
          <ac:spMkLst>
            <pc:docMk/>
            <pc:sldMk cId="1247133519" sldId="294"/>
            <ac:spMk id="3" creationId="{1D4EDCA5-BCF0-F4FC-698C-900EA93394AC}"/>
          </ac:spMkLst>
        </pc:spChg>
        <pc:spChg chg="add mod">
          <ac:chgData name="Aradhya Gaonkar" userId="1d52ee6f-e529-4a61-9239-f9e43a6526a6" providerId="ADAL" clId="{ABAEDE9A-99FF-48E4-B08E-EE26F8DF66FD}" dt="2024-10-19T04:37:48.374" v="717" actId="20577"/>
          <ac:spMkLst>
            <pc:docMk/>
            <pc:sldMk cId="1247133519" sldId="294"/>
            <ac:spMk id="4" creationId="{AAB40E0D-F775-F670-82FA-4BE6D0764A81}"/>
          </ac:spMkLst>
        </pc:spChg>
        <pc:spChg chg="add mod">
          <ac:chgData name="Aradhya Gaonkar" userId="1d52ee6f-e529-4a61-9239-f9e43a6526a6" providerId="ADAL" clId="{ABAEDE9A-99FF-48E4-B08E-EE26F8DF66FD}" dt="2024-10-19T04:39:45.567" v="735" actId="207"/>
          <ac:spMkLst>
            <pc:docMk/>
            <pc:sldMk cId="1247133519" sldId="294"/>
            <ac:spMk id="6" creationId="{B1B4ACF8-17B7-413F-CE11-AEDF0D646B0F}"/>
          </ac:spMkLst>
        </pc:spChg>
        <pc:spChg chg="add mod">
          <ac:chgData name="Aradhya Gaonkar" userId="1d52ee6f-e529-4a61-9239-f9e43a6526a6" providerId="ADAL" clId="{ABAEDE9A-99FF-48E4-B08E-EE26F8DF66FD}" dt="2024-10-19T03:49:36.941" v="615" actId="207"/>
          <ac:spMkLst>
            <pc:docMk/>
            <pc:sldMk cId="1247133519" sldId="294"/>
            <ac:spMk id="7" creationId="{F3F243C6-701D-C7AF-1B38-B4403AE6F9F6}"/>
          </ac:spMkLst>
        </pc:spChg>
        <pc:picChg chg="add mod">
          <ac:chgData name="Aradhya Gaonkar" userId="1d52ee6f-e529-4a61-9239-f9e43a6526a6" providerId="ADAL" clId="{ABAEDE9A-99FF-48E4-B08E-EE26F8DF66FD}" dt="2024-10-19T04:39:48.926" v="736" actId="1076"/>
          <ac:picMkLst>
            <pc:docMk/>
            <pc:sldMk cId="1247133519" sldId="294"/>
            <ac:picMk id="3" creationId="{E7C17C63-03AC-4557-F42F-89BD631ECD3C}"/>
          </ac:picMkLst>
        </pc:picChg>
        <pc:picChg chg="add del mod">
          <ac:chgData name="Aradhya Gaonkar" userId="1d52ee6f-e529-4a61-9239-f9e43a6526a6" providerId="ADAL" clId="{ABAEDE9A-99FF-48E4-B08E-EE26F8DF66FD}" dt="2024-10-19T03:49:15.984" v="611" actId="478"/>
          <ac:picMkLst>
            <pc:docMk/>
            <pc:sldMk cId="1247133519" sldId="294"/>
            <ac:picMk id="5" creationId="{AE2FABCC-E825-AE3B-B553-55E0AE24E206}"/>
          </ac:picMkLst>
        </pc:picChg>
        <pc:picChg chg="add mod">
          <ac:chgData name="Aradhya Gaonkar" userId="1d52ee6f-e529-4a61-9239-f9e43a6526a6" providerId="ADAL" clId="{ABAEDE9A-99FF-48E4-B08E-EE26F8DF66FD}" dt="2024-10-19T03:34:25.400" v="548"/>
          <ac:picMkLst>
            <pc:docMk/>
            <pc:sldMk cId="1247133519" sldId="294"/>
            <ac:picMk id="8" creationId="{B689D60F-5AF7-864A-DF75-62C215BD1486}"/>
          </ac:picMkLst>
        </pc:picChg>
      </pc:sldChg>
      <pc:sldChg chg="addSp modSp mod ord">
        <pc:chgData name="Aradhya Gaonkar" userId="1d52ee6f-e529-4a61-9239-f9e43a6526a6" providerId="ADAL" clId="{ABAEDE9A-99FF-48E4-B08E-EE26F8DF66FD}" dt="2024-10-19T04:53:06.719" v="776" actId="14100"/>
        <pc:sldMkLst>
          <pc:docMk/>
          <pc:sldMk cId="2968034550" sldId="295"/>
        </pc:sldMkLst>
        <pc:spChg chg="mod">
          <ac:chgData name="Aradhya Gaonkar" userId="1d52ee6f-e529-4a61-9239-f9e43a6526a6" providerId="ADAL" clId="{ABAEDE9A-99FF-48E4-B08E-EE26F8DF66FD}" dt="2024-10-19T04:52:22.095" v="766" actId="14100"/>
          <ac:spMkLst>
            <pc:docMk/>
            <pc:sldMk cId="2968034550" sldId="295"/>
            <ac:spMk id="2" creationId="{9FE10295-79EE-CECC-ECC6-A7BA3E1E5C30}"/>
          </ac:spMkLst>
        </pc:spChg>
        <pc:spChg chg="mod">
          <ac:chgData name="Aradhya Gaonkar" userId="1d52ee6f-e529-4a61-9239-f9e43a6526a6" providerId="ADAL" clId="{ABAEDE9A-99FF-48E4-B08E-EE26F8DF66FD}" dt="2024-10-19T04:52:25.383" v="767" actId="14100"/>
          <ac:spMkLst>
            <pc:docMk/>
            <pc:sldMk cId="2968034550" sldId="295"/>
            <ac:spMk id="4" creationId="{6285EE23-A3CA-A44C-AA2C-75DAEDCEBC8E}"/>
          </ac:spMkLst>
        </pc:spChg>
        <pc:spChg chg="mod">
          <ac:chgData name="Aradhya Gaonkar" userId="1d52ee6f-e529-4a61-9239-f9e43a6526a6" providerId="ADAL" clId="{ABAEDE9A-99FF-48E4-B08E-EE26F8DF66FD}" dt="2024-10-19T04:52:28.872" v="768" actId="1076"/>
          <ac:spMkLst>
            <pc:docMk/>
            <pc:sldMk cId="2968034550" sldId="295"/>
            <ac:spMk id="7" creationId="{2B923D05-E0FE-6405-8DF3-2FEA9125FB71}"/>
          </ac:spMkLst>
        </pc:spChg>
        <pc:spChg chg="mod">
          <ac:chgData name="Aradhya Gaonkar" userId="1d52ee6f-e529-4a61-9239-f9e43a6526a6" providerId="ADAL" clId="{ABAEDE9A-99FF-48E4-B08E-EE26F8DF66FD}" dt="2024-10-19T04:53:06.719" v="776" actId="14100"/>
          <ac:spMkLst>
            <pc:docMk/>
            <pc:sldMk cId="2968034550" sldId="295"/>
            <ac:spMk id="10" creationId="{32DA3C74-4228-3555-A66D-7EEEBAD4A41C}"/>
          </ac:spMkLst>
        </pc:spChg>
        <pc:graphicFrameChg chg="mod modGraphic">
          <ac:chgData name="Aradhya Gaonkar" userId="1d52ee6f-e529-4a61-9239-f9e43a6526a6" providerId="ADAL" clId="{ABAEDE9A-99FF-48E4-B08E-EE26F8DF66FD}" dt="2024-10-19T04:52:59.110" v="775" actId="14100"/>
          <ac:graphicFrameMkLst>
            <pc:docMk/>
            <pc:sldMk cId="2968034550" sldId="295"/>
            <ac:graphicFrameMk id="11" creationId="{E03F6165-0427-9417-35A0-EA2518348548}"/>
          </ac:graphicFrameMkLst>
        </pc:graphicFrameChg>
        <pc:picChg chg="add mod">
          <ac:chgData name="Aradhya Gaonkar" userId="1d52ee6f-e529-4a61-9239-f9e43a6526a6" providerId="ADAL" clId="{ABAEDE9A-99FF-48E4-B08E-EE26F8DF66FD}" dt="2024-10-19T04:52:49.118" v="774" actId="14100"/>
          <ac:picMkLst>
            <pc:docMk/>
            <pc:sldMk cId="2968034550" sldId="295"/>
            <ac:picMk id="6" creationId="{004CB6B3-2457-D157-78D0-BBBFF291EFC8}"/>
          </ac:picMkLst>
        </pc:picChg>
      </pc:sldChg>
      <pc:sldChg chg="del">
        <pc:chgData name="Aradhya Gaonkar" userId="1d52ee6f-e529-4a61-9239-f9e43a6526a6" providerId="ADAL" clId="{ABAEDE9A-99FF-48E4-B08E-EE26F8DF66FD}" dt="2024-10-19T04:37:17.222" v="709" actId="47"/>
        <pc:sldMkLst>
          <pc:docMk/>
          <pc:sldMk cId="821491280" sldId="296"/>
        </pc:sldMkLst>
      </pc:sldChg>
      <pc:sldChg chg="addSp delSp modSp add mod setBg">
        <pc:chgData name="Aradhya Gaonkar" userId="1d52ee6f-e529-4a61-9239-f9e43a6526a6" providerId="ADAL" clId="{ABAEDE9A-99FF-48E4-B08E-EE26F8DF66FD}" dt="2024-10-19T04:39:04.410" v="733" actId="20577"/>
        <pc:sldMkLst>
          <pc:docMk/>
          <pc:sldMk cId="3971466211" sldId="297"/>
        </pc:sldMkLst>
        <pc:spChg chg="add mod">
          <ac:chgData name="Aradhya Gaonkar" userId="1d52ee6f-e529-4a61-9239-f9e43a6526a6" providerId="ADAL" clId="{ABAEDE9A-99FF-48E4-B08E-EE26F8DF66FD}" dt="2024-10-19T04:39:04.410" v="733" actId="20577"/>
          <ac:spMkLst>
            <pc:docMk/>
            <pc:sldMk cId="3971466211" sldId="297"/>
            <ac:spMk id="2" creationId="{0A80C7FF-36D9-76A7-5296-B6F81E4197E7}"/>
          </ac:spMkLst>
        </pc:spChg>
        <pc:spChg chg="mod">
          <ac:chgData name="Aradhya Gaonkar" userId="1d52ee6f-e529-4a61-9239-f9e43a6526a6" providerId="ADAL" clId="{ABAEDE9A-99FF-48E4-B08E-EE26F8DF66FD}" dt="2024-10-19T04:37:52.896" v="719" actId="20577"/>
          <ac:spMkLst>
            <pc:docMk/>
            <pc:sldMk cId="3971466211" sldId="297"/>
            <ac:spMk id="4" creationId="{AAB40E0D-F775-F670-82FA-4BE6D0764A81}"/>
          </ac:spMkLst>
        </pc:spChg>
        <pc:spChg chg="mod">
          <ac:chgData name="Aradhya Gaonkar" userId="1d52ee6f-e529-4a61-9239-f9e43a6526a6" providerId="ADAL" clId="{ABAEDE9A-99FF-48E4-B08E-EE26F8DF66FD}" dt="2024-10-19T03:51:27.697" v="687" actId="1076"/>
          <ac:spMkLst>
            <pc:docMk/>
            <pc:sldMk cId="3971466211" sldId="297"/>
            <ac:spMk id="7" creationId="{F3F243C6-701D-C7AF-1B38-B4403AE6F9F6}"/>
          </ac:spMkLst>
        </pc:spChg>
        <pc:picChg chg="del mod">
          <ac:chgData name="Aradhya Gaonkar" userId="1d52ee6f-e529-4a61-9239-f9e43a6526a6" providerId="ADAL" clId="{ABAEDE9A-99FF-48E4-B08E-EE26F8DF66FD}" dt="2024-10-19T03:51:03.267" v="632" actId="478"/>
          <ac:picMkLst>
            <pc:docMk/>
            <pc:sldMk cId="3971466211" sldId="297"/>
            <ac:picMk id="3" creationId="{E7C17C63-03AC-4557-F42F-89BD631ECD3C}"/>
          </ac:picMkLst>
        </pc:picChg>
      </pc:sldChg>
      <pc:sldMasterChg chg="modTransition modSldLayout">
        <pc:chgData name="Aradhya Gaonkar" userId="1d52ee6f-e529-4a61-9239-f9e43a6526a6" providerId="ADAL" clId="{ABAEDE9A-99FF-48E4-B08E-EE26F8DF66FD}" dt="2024-10-19T03:23:45.314" v="539"/>
        <pc:sldMasterMkLst>
          <pc:docMk/>
          <pc:sldMasterMk cId="2168506818" sldId="2147483648"/>
        </pc:sldMasterMkLst>
        <pc:sldLayoutChg chg="modTransition">
          <pc:chgData name="Aradhya Gaonkar" userId="1d52ee6f-e529-4a61-9239-f9e43a6526a6" providerId="ADAL" clId="{ABAEDE9A-99FF-48E4-B08E-EE26F8DF66FD}" dt="2024-10-19T03:23:45.314" v="539"/>
          <pc:sldLayoutMkLst>
            <pc:docMk/>
            <pc:sldMasterMk cId="2168506818" sldId="2147483648"/>
            <pc:sldLayoutMk cId="3489735488" sldId="2147483649"/>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3228729630" sldId="2147483650"/>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2687009417" sldId="2147483651"/>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3836775221" sldId="2147483652"/>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2520877715" sldId="2147483653"/>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740265724" sldId="2147483654"/>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1212678056" sldId="2147483655"/>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2222173801" sldId="2147483656"/>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2157496678" sldId="2147483657"/>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1097119418" sldId="2147483658"/>
          </pc:sldLayoutMkLst>
        </pc:sldLayoutChg>
        <pc:sldLayoutChg chg="modTransition">
          <pc:chgData name="Aradhya Gaonkar" userId="1d52ee6f-e529-4a61-9239-f9e43a6526a6" providerId="ADAL" clId="{ABAEDE9A-99FF-48E4-B08E-EE26F8DF66FD}" dt="2024-10-19T03:23:45.314" v="539"/>
          <pc:sldLayoutMkLst>
            <pc:docMk/>
            <pc:sldMasterMk cId="2168506818" sldId="2147483648"/>
            <pc:sldLayoutMk cId="208968550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C0D39-1FEC-412D-B474-F85187D9ECEF}" type="datetimeFigureOut">
              <a:rPr lang="en-IN" smtClean="0"/>
              <a:t>19-10-2024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02E41-A8F8-4695-B995-3691FD2DC8F0}" type="slidenum">
              <a:rPr lang="en-IN" smtClean="0"/>
              <a:t>‹#›</a:t>
            </a:fld>
            <a:endParaRPr lang="en-IN"/>
          </a:p>
        </p:txBody>
      </p:sp>
    </p:spTree>
    <p:extLst>
      <p:ext uri="{BB962C8B-B14F-4D97-AF65-F5344CB8AC3E}">
        <p14:creationId xmlns:p14="http://schemas.microsoft.com/office/powerpoint/2010/main" val="233835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934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652D9E1-040D-6C08-9DA1-6F30D7E887A9}"/>
            </a:ext>
          </a:extLst>
        </p:cNvPr>
        <p:cNvGrpSpPr/>
        <p:nvPr/>
      </p:nvGrpSpPr>
      <p:grpSpPr>
        <a:xfrm>
          <a:off x="0" y="0"/>
          <a:ext cx="0" cy="0"/>
          <a:chOff x="0" y="0"/>
          <a:chExt cx="0" cy="0"/>
        </a:xfrm>
      </p:grpSpPr>
      <p:sp>
        <p:nvSpPr>
          <p:cNvPr id="51" name="Google Shape;51;p1:notes">
            <a:extLst>
              <a:ext uri="{FF2B5EF4-FFF2-40B4-BE49-F238E27FC236}">
                <a16:creationId xmlns:a16="http://schemas.microsoft.com/office/drawing/2014/main" id="{11E46D4E-57DB-A5B1-30DD-D32DEB4291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a:extLst>
              <a:ext uri="{FF2B5EF4-FFF2-40B4-BE49-F238E27FC236}">
                <a16:creationId xmlns:a16="http://schemas.microsoft.com/office/drawing/2014/main" id="{6E78D2A4-2164-F510-2947-B614A2675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55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652D9E1-040D-6C08-9DA1-6F30D7E887A9}"/>
            </a:ext>
          </a:extLst>
        </p:cNvPr>
        <p:cNvGrpSpPr/>
        <p:nvPr/>
      </p:nvGrpSpPr>
      <p:grpSpPr>
        <a:xfrm>
          <a:off x="0" y="0"/>
          <a:ext cx="0" cy="0"/>
          <a:chOff x="0" y="0"/>
          <a:chExt cx="0" cy="0"/>
        </a:xfrm>
      </p:grpSpPr>
      <p:sp>
        <p:nvSpPr>
          <p:cNvPr id="51" name="Google Shape;51;p1:notes">
            <a:extLst>
              <a:ext uri="{FF2B5EF4-FFF2-40B4-BE49-F238E27FC236}">
                <a16:creationId xmlns:a16="http://schemas.microsoft.com/office/drawing/2014/main" id="{11E46D4E-57DB-A5B1-30DD-D32DEB4291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a:extLst>
              <a:ext uri="{FF2B5EF4-FFF2-40B4-BE49-F238E27FC236}">
                <a16:creationId xmlns:a16="http://schemas.microsoft.com/office/drawing/2014/main" id="{6E78D2A4-2164-F510-2947-B614A2675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524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141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0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802E41-A8F8-4695-B995-3691FD2DC8F0}" type="slidenum">
              <a:rPr lang="en-IN" smtClean="0"/>
              <a:t>14</a:t>
            </a:fld>
            <a:endParaRPr lang="en-IN"/>
          </a:p>
        </p:txBody>
      </p:sp>
    </p:spTree>
    <p:extLst>
      <p:ext uri="{BB962C8B-B14F-4D97-AF65-F5344CB8AC3E}">
        <p14:creationId xmlns:p14="http://schemas.microsoft.com/office/powerpoint/2010/main" val="303319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802E41-A8F8-4695-B995-3691FD2DC8F0}" type="slidenum">
              <a:rPr lang="en-IN" smtClean="0"/>
              <a:t>15</a:t>
            </a:fld>
            <a:endParaRPr lang="en-IN"/>
          </a:p>
        </p:txBody>
      </p:sp>
    </p:spTree>
    <p:extLst>
      <p:ext uri="{BB962C8B-B14F-4D97-AF65-F5344CB8AC3E}">
        <p14:creationId xmlns:p14="http://schemas.microsoft.com/office/powerpoint/2010/main" val="462822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25BB-DDB4-B1CF-00EB-74D63303EC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ADBEEC-E66E-B541-91F9-0DC60C005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308964-2608-8C7B-2B93-3D5D6AC351CC}"/>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D168174D-A5F4-6862-DDEF-D888700F7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FD4799-1011-C1F1-795A-FDD63360EBC2}"/>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3489735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7DC6-D095-5823-CEA8-4BF84881AF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7E97F7-C0D3-CAC8-6396-5AF53BB0A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76A28-DA47-3FCA-BFB8-5C21207F75DF}"/>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B1B8EF69-79C7-66EB-9591-27102B3F1B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148D15-A0BB-06A6-2D46-7F3323EB1F8C}"/>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109711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660B-C1BC-578B-7801-7E43262C00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55E608-00AC-B359-9457-CB79D1F09B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18D432-479A-E557-CAE1-421B2EF79DA5}"/>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7D879064-4259-B94A-799A-A56FFAFF1F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0DA221-04DF-BEA7-867E-8DD64A926463}"/>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2089685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5011-DEFF-5EB4-79D5-567846D500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0AC168-2EAD-0EAC-7C36-5036B70FC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3B038-D6C7-6DA9-40B8-90FDAE35E440}"/>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CA081766-AB50-7BB6-BA0D-B901CBE57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FAB774-FBBD-9187-860A-A131657D9E25}"/>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322872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C90D-4609-D136-4593-D3D0CF20A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FCFBAC-7110-7983-7129-76B2280C51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062132-16C6-AB0A-8CE1-B1BCC4F93356}"/>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7B40335C-05AC-8FC3-647C-1AD515107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D845CD-D93F-B360-E0DE-93C298CFF345}"/>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2687009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C74D-5BCD-FBF0-BACD-69C4FA8881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C482CA-9C7E-1A2C-7361-56C4D10CE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A00771-FA9C-EDA5-8793-1E372AF37D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1C97CB-BB00-BA73-F8BA-F3B52F211E7B}"/>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6" name="Footer Placeholder 5">
            <a:extLst>
              <a:ext uri="{FF2B5EF4-FFF2-40B4-BE49-F238E27FC236}">
                <a16:creationId xmlns:a16="http://schemas.microsoft.com/office/drawing/2014/main" id="{155C8CC9-CF56-A5E8-D70D-D3AE3818E0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D05EB9-A7D8-DC6C-2CE8-8E7DCAACC805}"/>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3836775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6CC9-D779-E827-7908-81A2B1FF4C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65F54-B53F-037C-F9F9-1E90513CC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8BCAEF-8E91-BE3E-33F0-441ADF28DD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DFEC9D-E947-FDCA-2EE9-0BF0F01202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C15B2A-B24C-D40E-5896-606869EF5F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5DEE8C-239B-285E-2A01-5744328BD3DC}"/>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8" name="Footer Placeholder 7">
            <a:extLst>
              <a:ext uri="{FF2B5EF4-FFF2-40B4-BE49-F238E27FC236}">
                <a16:creationId xmlns:a16="http://schemas.microsoft.com/office/drawing/2014/main" id="{F0445850-49E0-8AD0-CCE9-95A27E7529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30111E-2997-DF5B-4372-663CB25B47AC}"/>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2520877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A5E5-153C-CC39-4135-2CCCE77A32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52B3E1-8FB1-65A1-F244-7BE93CE76DDC}"/>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4" name="Footer Placeholder 3">
            <a:extLst>
              <a:ext uri="{FF2B5EF4-FFF2-40B4-BE49-F238E27FC236}">
                <a16:creationId xmlns:a16="http://schemas.microsoft.com/office/drawing/2014/main" id="{994BF577-DED9-48DD-549C-7858C8A209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367B73-A2EA-5D86-3DEC-98A0B7239C6E}"/>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740265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0652D-F2CF-AED2-6260-E4068E908CD1}"/>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3" name="Footer Placeholder 2">
            <a:extLst>
              <a:ext uri="{FF2B5EF4-FFF2-40B4-BE49-F238E27FC236}">
                <a16:creationId xmlns:a16="http://schemas.microsoft.com/office/drawing/2014/main" id="{63114E69-7F7B-C97D-9434-FCC56613A22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043B5A-1B92-9A81-65AD-3263151FF696}"/>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1212678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5D20-4269-7FAB-F74C-A5C017091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BBF32C-53A6-AE75-98A8-B28EC80CE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1393CD-5C60-C353-C26A-9DF9188000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991333-F430-2916-F9D9-9EC31C50F93E}"/>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6" name="Footer Placeholder 5">
            <a:extLst>
              <a:ext uri="{FF2B5EF4-FFF2-40B4-BE49-F238E27FC236}">
                <a16:creationId xmlns:a16="http://schemas.microsoft.com/office/drawing/2014/main" id="{E59DE4AA-5501-473C-96E9-7142ECAB3C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152BEE-2F8C-A993-F418-06ADD7F75811}"/>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2222173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781A-2B4D-892C-2F75-AD48FB3B8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D93F9B-5211-1C84-60DB-07BC8E3E53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216DB0-75BE-C676-3877-7AD6D7277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BB5E3-A1CF-1FC9-A53B-E15E565C5383}"/>
              </a:ext>
            </a:extLst>
          </p:cNvPr>
          <p:cNvSpPr>
            <a:spLocks noGrp="1"/>
          </p:cNvSpPr>
          <p:nvPr>
            <p:ph type="dt" sz="half" idx="10"/>
          </p:nvPr>
        </p:nvSpPr>
        <p:spPr/>
        <p:txBody>
          <a:bodyPr/>
          <a:lstStyle/>
          <a:p>
            <a:fld id="{BAD3443B-3D9E-4EE2-971B-26211E1E1CEF}" type="datetimeFigureOut">
              <a:rPr lang="en-IN" smtClean="0"/>
              <a:t>19-10-2024</a:t>
            </a:fld>
            <a:endParaRPr lang="en-IN"/>
          </a:p>
        </p:txBody>
      </p:sp>
      <p:sp>
        <p:nvSpPr>
          <p:cNvPr id="6" name="Footer Placeholder 5">
            <a:extLst>
              <a:ext uri="{FF2B5EF4-FFF2-40B4-BE49-F238E27FC236}">
                <a16:creationId xmlns:a16="http://schemas.microsoft.com/office/drawing/2014/main" id="{23E4CF26-DD14-499D-A90D-2C45EC75C9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E38AD6-45A8-5C16-5A3B-4857037540D7}"/>
              </a:ext>
            </a:extLst>
          </p:cNvPr>
          <p:cNvSpPr>
            <a:spLocks noGrp="1"/>
          </p:cNvSpPr>
          <p:nvPr>
            <p:ph type="sldNum" sz="quarter" idx="12"/>
          </p:nvPr>
        </p:nvSpPr>
        <p:spPr/>
        <p:txBody>
          <a:bodyPr/>
          <a:lstStyle/>
          <a:p>
            <a:fld id="{570B2322-DC92-45CB-B4BD-58A11930E5D2}" type="slidenum">
              <a:rPr lang="en-IN" smtClean="0"/>
              <a:t>‹#›</a:t>
            </a:fld>
            <a:endParaRPr lang="en-IN"/>
          </a:p>
        </p:txBody>
      </p:sp>
    </p:spTree>
    <p:extLst>
      <p:ext uri="{BB962C8B-B14F-4D97-AF65-F5344CB8AC3E}">
        <p14:creationId xmlns:p14="http://schemas.microsoft.com/office/powerpoint/2010/main" val="2157496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65ED9-CC4C-CE47-7C40-406D6A781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1349BB-43AC-EFCA-B245-8800EF54A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F235D-D4E5-7C28-4271-B84FA8EFAA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3443B-3D9E-4EE2-971B-26211E1E1CEF}" type="datetimeFigureOut">
              <a:rPr lang="en-IN" smtClean="0"/>
              <a:t>19-10-2024</a:t>
            </a:fld>
            <a:endParaRPr lang="en-IN"/>
          </a:p>
        </p:txBody>
      </p:sp>
      <p:sp>
        <p:nvSpPr>
          <p:cNvPr id="5" name="Footer Placeholder 4">
            <a:extLst>
              <a:ext uri="{FF2B5EF4-FFF2-40B4-BE49-F238E27FC236}">
                <a16:creationId xmlns:a16="http://schemas.microsoft.com/office/drawing/2014/main" id="{859BC97F-B834-09DE-E9B5-7D6E1B4109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0F2743-FFD5-B807-DBE3-864C126F5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B2322-DC92-45CB-B4BD-58A11930E5D2}" type="slidenum">
              <a:rPr lang="en-IN" smtClean="0"/>
              <a:t>‹#›</a:t>
            </a:fld>
            <a:endParaRPr lang="en-IN"/>
          </a:p>
        </p:txBody>
      </p:sp>
    </p:spTree>
    <p:extLst>
      <p:ext uri="{BB962C8B-B14F-4D97-AF65-F5344CB8AC3E}">
        <p14:creationId xmlns:p14="http://schemas.microsoft.com/office/powerpoint/2010/main" val="2168506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docs.mistral.ai/getting-started/models/models_overview/" TargetMode="External"/><Relationship Id="rId4" Type="http://schemas.openxmlformats.org/officeDocument/2006/relationships/hyperlink" Target="https://arxiv.org/abs/2305.11853"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abs/2409.14924" TargetMode="External"/><Relationship Id="rId3" Type="http://schemas.openxmlformats.org/officeDocument/2006/relationships/image" Target="../media/image1.png"/><Relationship Id="rId7" Type="http://schemas.openxmlformats.org/officeDocument/2006/relationships/hyperlink" Target="https://www.sciencedirect.com/science/article/abs/pii/S016974399900047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roceedings.mlr.press/v119/chen20j.html" TargetMode="External"/><Relationship Id="rId5" Type="http://schemas.openxmlformats.org/officeDocument/2006/relationships/hyperlink" Target="https://docs.mistral.ai/getting-started/models/models_overview/" TargetMode="External"/><Relationship Id="rId4" Type="http://schemas.openxmlformats.org/officeDocument/2006/relationships/hyperlink" Target="https://arxiv.org/abs/2305.11853" TargetMode="External"/><Relationship Id="rId9" Type="http://schemas.openxmlformats.org/officeDocument/2006/relationships/hyperlink" Target="https://arxiv.org/abs/2410.0714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rxiv.org/abs/2402.1634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rxiv.org/abs/2410.0714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sciencedirect.com/science/article/abs/pii/S0169743999000477" TargetMode="External"/><Relationship Id="rId4" Type="http://schemas.openxmlformats.org/officeDocument/2006/relationships/hyperlink" Target="https://proceedings.mlr.press/v119/chen20j.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5472-716D-A991-7967-827F31710B98}"/>
              </a:ext>
            </a:extLst>
          </p:cNvPr>
          <p:cNvSpPr>
            <a:spLocks noGrp="1"/>
          </p:cNvSpPr>
          <p:nvPr>
            <p:ph type="ctrTitle"/>
          </p:nvPr>
        </p:nvSpPr>
        <p:spPr>
          <a:xfrm>
            <a:off x="1523997" y="1957283"/>
            <a:ext cx="9144000" cy="1793359"/>
          </a:xfrm>
        </p:spPr>
        <p:txBody>
          <a:bodyPr/>
          <a:lstStyle/>
          <a:p>
            <a:r>
              <a:rPr lang="en-IN" b="1" dirty="0">
                <a:solidFill>
                  <a:schemeClr val="bg1"/>
                </a:solidFill>
              </a:rPr>
              <a:t>SQL QUERY GENERATION USING GENERATIVE AI</a:t>
            </a:r>
          </a:p>
        </p:txBody>
      </p:sp>
      <p:graphicFrame>
        <p:nvGraphicFramePr>
          <p:cNvPr id="4" name="Table 3">
            <a:extLst>
              <a:ext uri="{FF2B5EF4-FFF2-40B4-BE49-F238E27FC236}">
                <a16:creationId xmlns:a16="http://schemas.microsoft.com/office/drawing/2014/main" id="{FBB75DA6-0B1B-FDB3-11A5-3BDA1AF301D3}"/>
              </a:ext>
            </a:extLst>
          </p:cNvPr>
          <p:cNvGraphicFramePr>
            <a:graphicFrameLocks noGrp="1"/>
          </p:cNvGraphicFramePr>
          <p:nvPr>
            <p:extLst>
              <p:ext uri="{D42A27DB-BD31-4B8C-83A1-F6EECF244321}">
                <p14:modId xmlns:p14="http://schemas.microsoft.com/office/powerpoint/2010/main" val="3931434938"/>
              </p:ext>
            </p:extLst>
          </p:nvPr>
        </p:nvGraphicFramePr>
        <p:xfrm>
          <a:off x="2753011" y="3924062"/>
          <a:ext cx="6685973" cy="18491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3165150607"/>
                    </a:ext>
                  </a:extLst>
                </a:gridCol>
                <a:gridCol w="1079500">
                  <a:extLst>
                    <a:ext uri="{9D8B030D-6E8A-4147-A177-3AD203B41FA5}">
                      <a16:colId xmlns:a16="http://schemas.microsoft.com/office/drawing/2014/main" val="1046464295"/>
                    </a:ext>
                  </a:extLst>
                </a:gridCol>
                <a:gridCol w="2135331">
                  <a:extLst>
                    <a:ext uri="{9D8B030D-6E8A-4147-A177-3AD203B41FA5}">
                      <a16:colId xmlns:a16="http://schemas.microsoft.com/office/drawing/2014/main" val="1624107446"/>
                    </a:ext>
                  </a:extLst>
                </a:gridCol>
                <a:gridCol w="1439142">
                  <a:extLst>
                    <a:ext uri="{9D8B030D-6E8A-4147-A177-3AD203B41FA5}">
                      <a16:colId xmlns:a16="http://schemas.microsoft.com/office/drawing/2014/main" val="314283709"/>
                    </a:ext>
                  </a:extLst>
                </a:gridCol>
              </a:tblGrid>
              <a:tr h="0">
                <a:tc>
                  <a:txBody>
                    <a:bodyPr/>
                    <a:lstStyle/>
                    <a:p>
                      <a:pPr algn="ctr"/>
                      <a:r>
                        <a:rPr lang="en-IN" dirty="0"/>
                        <a:t>Name</a:t>
                      </a:r>
                    </a:p>
                  </a:txBody>
                  <a:tcPr/>
                </a:tc>
                <a:tc>
                  <a:txBody>
                    <a:bodyPr/>
                    <a:lstStyle/>
                    <a:p>
                      <a:pPr algn="ctr"/>
                      <a:r>
                        <a:rPr lang="en-IN" dirty="0"/>
                        <a:t>Division</a:t>
                      </a:r>
                    </a:p>
                  </a:txBody>
                  <a:tcPr/>
                </a:tc>
                <a:tc>
                  <a:txBody>
                    <a:bodyPr/>
                    <a:lstStyle/>
                    <a:p>
                      <a:pPr algn="ctr"/>
                      <a:r>
                        <a:rPr lang="en-IN" dirty="0"/>
                        <a:t>USN </a:t>
                      </a:r>
                    </a:p>
                  </a:txBody>
                  <a:tcPr/>
                </a:tc>
                <a:tc>
                  <a:txBody>
                    <a:bodyPr/>
                    <a:lstStyle/>
                    <a:p>
                      <a:pPr algn="ctr"/>
                      <a:r>
                        <a:rPr lang="en-IN" dirty="0"/>
                        <a:t>Roll No.</a:t>
                      </a:r>
                    </a:p>
                  </a:txBody>
                  <a:tcPr/>
                </a:tc>
                <a:extLst>
                  <a:ext uri="{0D108BD9-81ED-4DB2-BD59-A6C34878D82A}">
                    <a16:rowId xmlns:a16="http://schemas.microsoft.com/office/drawing/2014/main" val="2505284707"/>
                  </a:ext>
                </a:extLst>
              </a:tr>
              <a:tr h="370840">
                <a:tc>
                  <a:txBody>
                    <a:bodyPr/>
                    <a:lstStyle/>
                    <a:p>
                      <a:pPr algn="ctr"/>
                      <a:r>
                        <a:rPr lang="en-IN" dirty="0"/>
                        <a:t>Aradhya Gaonkar</a:t>
                      </a:r>
                    </a:p>
                  </a:txBody>
                  <a:tcPr/>
                </a:tc>
                <a:tc>
                  <a:txBody>
                    <a:bodyPr/>
                    <a:lstStyle/>
                    <a:p>
                      <a:pPr algn="ctr"/>
                      <a:r>
                        <a:rPr lang="en-IN" dirty="0"/>
                        <a:t>F</a:t>
                      </a:r>
                    </a:p>
                  </a:txBody>
                  <a:tcPr/>
                </a:tc>
                <a:tc>
                  <a:txBody>
                    <a:bodyPr/>
                    <a:lstStyle/>
                    <a:p>
                      <a:pPr algn="ctr"/>
                      <a:r>
                        <a:rPr lang="en-IN" dirty="0"/>
                        <a:t>01FE22BCI019</a:t>
                      </a:r>
                    </a:p>
                  </a:txBody>
                  <a:tcPr/>
                </a:tc>
                <a:tc>
                  <a:txBody>
                    <a:bodyPr/>
                    <a:lstStyle/>
                    <a:p>
                      <a:pPr algn="ctr"/>
                      <a:r>
                        <a:rPr lang="en-IN" dirty="0"/>
                        <a:t>117</a:t>
                      </a:r>
                    </a:p>
                  </a:txBody>
                  <a:tcPr/>
                </a:tc>
                <a:extLst>
                  <a:ext uri="{0D108BD9-81ED-4DB2-BD59-A6C34878D82A}">
                    <a16:rowId xmlns:a16="http://schemas.microsoft.com/office/drawing/2014/main" val="1470403064"/>
                  </a:ext>
                </a:extLst>
              </a:tr>
              <a:tr h="370840">
                <a:tc>
                  <a:txBody>
                    <a:bodyPr/>
                    <a:lstStyle/>
                    <a:p>
                      <a:pPr algn="ctr"/>
                      <a:r>
                        <a:rPr lang="en-IN"/>
                        <a:t>Aryan Phadnis</a:t>
                      </a:r>
                    </a:p>
                  </a:txBody>
                  <a:tcPr/>
                </a:tc>
                <a:tc>
                  <a:txBody>
                    <a:bodyPr/>
                    <a:lstStyle/>
                    <a:p>
                      <a:pPr algn="ctr"/>
                      <a:r>
                        <a:rPr lang="en-IN" dirty="0"/>
                        <a:t>A</a:t>
                      </a:r>
                    </a:p>
                  </a:txBody>
                  <a:tcPr/>
                </a:tc>
                <a:tc>
                  <a:txBody>
                    <a:bodyPr/>
                    <a:lstStyle/>
                    <a:p>
                      <a:pPr algn="ctr"/>
                      <a:r>
                        <a:rPr lang="en-IN" dirty="0"/>
                        <a:t>01FE22BCS126</a:t>
                      </a:r>
                    </a:p>
                  </a:txBody>
                  <a:tcPr/>
                </a:tc>
                <a:tc>
                  <a:txBody>
                    <a:bodyPr/>
                    <a:lstStyle/>
                    <a:p>
                      <a:pPr algn="ctr"/>
                      <a:r>
                        <a:rPr lang="en-IN" dirty="0"/>
                        <a:t>123</a:t>
                      </a:r>
                    </a:p>
                  </a:txBody>
                  <a:tcPr/>
                </a:tc>
                <a:extLst>
                  <a:ext uri="{0D108BD9-81ED-4DB2-BD59-A6C34878D82A}">
                    <a16:rowId xmlns:a16="http://schemas.microsoft.com/office/drawing/2014/main" val="3689057349"/>
                  </a:ext>
                </a:extLst>
              </a:tr>
              <a:tr h="370840">
                <a:tc>
                  <a:txBody>
                    <a:bodyPr/>
                    <a:lstStyle/>
                    <a:p>
                      <a:pPr algn="ctr"/>
                      <a:r>
                        <a:rPr lang="en-IN" dirty="0"/>
                        <a:t>Vignesh </a:t>
                      </a:r>
                      <a:r>
                        <a:rPr lang="en-IN" dirty="0" err="1"/>
                        <a:t>Chowgule</a:t>
                      </a:r>
                      <a:endParaRPr lang="en-IN" dirty="0"/>
                    </a:p>
                  </a:txBody>
                  <a:tcPr/>
                </a:tc>
                <a:tc>
                  <a:txBody>
                    <a:bodyPr/>
                    <a:lstStyle/>
                    <a:p>
                      <a:pPr algn="ctr"/>
                      <a:r>
                        <a:rPr lang="en-IN" dirty="0"/>
                        <a:t>F</a:t>
                      </a:r>
                    </a:p>
                  </a:txBody>
                  <a:tcPr/>
                </a:tc>
                <a:tc>
                  <a:txBody>
                    <a:bodyPr/>
                    <a:lstStyle/>
                    <a:p>
                      <a:pPr algn="ctr"/>
                      <a:r>
                        <a:rPr lang="en-IN" dirty="0"/>
                        <a:t>01FE22BCI007</a:t>
                      </a:r>
                    </a:p>
                  </a:txBody>
                  <a:tcPr/>
                </a:tc>
                <a:tc>
                  <a:txBody>
                    <a:bodyPr/>
                    <a:lstStyle/>
                    <a:p>
                      <a:pPr algn="ctr"/>
                      <a:r>
                        <a:rPr lang="en-US" dirty="0"/>
                        <a:t>107</a:t>
                      </a:r>
                      <a:endParaRPr lang="en-IN" dirty="0"/>
                    </a:p>
                  </a:txBody>
                  <a:tcPr/>
                </a:tc>
                <a:extLst>
                  <a:ext uri="{0D108BD9-81ED-4DB2-BD59-A6C34878D82A}">
                    <a16:rowId xmlns:a16="http://schemas.microsoft.com/office/drawing/2014/main" val="1979379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Sheldon Pereira</a:t>
                      </a:r>
                    </a:p>
                  </a:txBody>
                  <a:tcPr/>
                </a:tc>
                <a:tc>
                  <a:txBody>
                    <a:bodyPr/>
                    <a:lstStyle/>
                    <a:p>
                      <a:pPr algn="ctr"/>
                      <a:r>
                        <a:rPr lang="en-IN" dirty="0"/>
                        <a:t>C</a:t>
                      </a:r>
                    </a:p>
                  </a:txBody>
                  <a:tcPr/>
                </a:tc>
                <a:tc>
                  <a:txBody>
                    <a:bodyPr/>
                    <a:lstStyle/>
                    <a:p>
                      <a:pPr algn="ctr"/>
                      <a:r>
                        <a:rPr lang="en-IN" dirty="0"/>
                        <a:t>01FE22BCS022</a:t>
                      </a:r>
                    </a:p>
                  </a:txBody>
                  <a:tcPr/>
                </a:tc>
                <a:tc>
                  <a:txBody>
                    <a:bodyPr/>
                    <a:lstStyle/>
                    <a:p>
                      <a:pPr algn="ctr"/>
                      <a:r>
                        <a:rPr lang="en-IN" dirty="0"/>
                        <a:t>304</a:t>
                      </a:r>
                    </a:p>
                  </a:txBody>
                  <a:tcPr/>
                </a:tc>
                <a:extLst>
                  <a:ext uri="{0D108BD9-81ED-4DB2-BD59-A6C34878D82A}">
                    <a16:rowId xmlns:a16="http://schemas.microsoft.com/office/drawing/2014/main" val="2269569735"/>
                  </a:ext>
                </a:extLst>
              </a:tr>
            </a:tbl>
          </a:graphicData>
        </a:graphic>
      </p:graphicFrame>
      <p:sp>
        <p:nvSpPr>
          <p:cNvPr id="3" name="TextBox 2">
            <a:extLst>
              <a:ext uri="{FF2B5EF4-FFF2-40B4-BE49-F238E27FC236}">
                <a16:creationId xmlns:a16="http://schemas.microsoft.com/office/drawing/2014/main" id="{432B74F4-F22F-0943-5467-EB65D471C5D0}"/>
              </a:ext>
            </a:extLst>
          </p:cNvPr>
          <p:cNvSpPr txBox="1"/>
          <p:nvPr/>
        </p:nvSpPr>
        <p:spPr>
          <a:xfrm>
            <a:off x="3589236" y="5959365"/>
            <a:ext cx="5013526" cy="369332"/>
          </a:xfrm>
          <a:prstGeom prst="rect">
            <a:avLst/>
          </a:prstGeom>
          <a:noFill/>
        </p:spPr>
        <p:txBody>
          <a:bodyPr wrap="square" rtlCol="0">
            <a:spAutoFit/>
          </a:bodyPr>
          <a:lstStyle/>
          <a:p>
            <a:r>
              <a:rPr lang="en-US" b="1" dirty="0">
                <a:solidFill>
                  <a:schemeClr val="bg1"/>
                </a:solidFill>
              </a:rPr>
              <a:t>Under the Guidance of Prof. K M </a:t>
            </a:r>
            <a:r>
              <a:rPr lang="en-US" b="1" dirty="0" err="1">
                <a:solidFill>
                  <a:schemeClr val="bg1"/>
                </a:solidFill>
              </a:rPr>
              <a:t>M</a:t>
            </a:r>
            <a:r>
              <a:rPr lang="en-US" b="1" dirty="0">
                <a:solidFill>
                  <a:schemeClr val="bg1"/>
                </a:solidFill>
              </a:rPr>
              <a:t> </a:t>
            </a:r>
            <a:r>
              <a:rPr lang="en-US" b="1" dirty="0" err="1">
                <a:solidFill>
                  <a:schemeClr val="bg1"/>
                </a:solidFill>
              </a:rPr>
              <a:t>Rajashekaraiah</a:t>
            </a:r>
            <a:endParaRPr lang="en-IN" b="1" dirty="0">
              <a:solidFill>
                <a:schemeClr val="bg1"/>
              </a:solidFill>
            </a:endParaRPr>
          </a:p>
        </p:txBody>
      </p:sp>
      <p:pic>
        <p:nvPicPr>
          <p:cNvPr id="5" name="Picture 2">
            <a:extLst>
              <a:ext uri="{FF2B5EF4-FFF2-40B4-BE49-F238E27FC236}">
                <a16:creationId xmlns:a16="http://schemas.microsoft.com/office/drawing/2014/main" id="{B8CE7F30-DFF9-3BAE-613C-E9356B5E6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5594612" y="497903"/>
            <a:ext cx="968592" cy="963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C3FC13-34ED-2137-8FBF-2C3476A3EDBA}"/>
              </a:ext>
            </a:extLst>
          </p:cNvPr>
          <p:cNvSpPr txBox="1"/>
          <p:nvPr/>
        </p:nvSpPr>
        <p:spPr>
          <a:xfrm>
            <a:off x="4150047" y="1586434"/>
            <a:ext cx="3891899" cy="369332"/>
          </a:xfrm>
          <a:prstGeom prst="rect">
            <a:avLst/>
          </a:prstGeom>
          <a:noFill/>
        </p:spPr>
        <p:txBody>
          <a:bodyPr wrap="none" rtlCol="0">
            <a:spAutoFit/>
          </a:bodyPr>
          <a:lstStyle/>
          <a:p>
            <a:r>
              <a:rPr lang="en-IN" dirty="0">
                <a:solidFill>
                  <a:schemeClr val="bg1"/>
                </a:solidFill>
              </a:rPr>
              <a:t>GEN-AI Domain Mini Project 2024-2025</a:t>
            </a:r>
          </a:p>
        </p:txBody>
      </p:sp>
    </p:spTree>
    <p:extLst>
      <p:ext uri="{BB962C8B-B14F-4D97-AF65-F5344CB8AC3E}">
        <p14:creationId xmlns:p14="http://schemas.microsoft.com/office/powerpoint/2010/main" val="2360068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58" name="Google Shape;58;p1"/>
          <p:cNvSpPr/>
          <p:nvPr/>
        </p:nvSpPr>
        <p:spPr>
          <a:xfrm>
            <a:off x="5102415" y="819839"/>
            <a:ext cx="3633216" cy="4299624"/>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sp>
        <p:nvSpPr>
          <p:cNvPr id="68" name="Google Shape;68;p1"/>
          <p:cNvSpPr/>
          <p:nvPr/>
        </p:nvSpPr>
        <p:spPr>
          <a:xfrm>
            <a:off x="58657" y="5160611"/>
            <a:ext cx="4259344"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a:latin typeface="Book Antiqua" panose="02040602050305030304" pitchFamily="18" charset="0"/>
              <a:ea typeface="SimSun" panose="02010600030101010101" pitchFamily="2" charset="-122"/>
            </a:endParaRPr>
          </a:p>
        </p:txBody>
      </p:sp>
      <p:sp>
        <p:nvSpPr>
          <p:cNvPr id="33" name="Google Shape;60;p1"/>
          <p:cNvSpPr/>
          <p:nvPr/>
        </p:nvSpPr>
        <p:spPr>
          <a:xfrm>
            <a:off x="32333" y="-34149"/>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r>
              <a:rPr lang="en-US" sz="1600">
                <a:solidFill>
                  <a:schemeClr val="bg1"/>
                </a:solidFill>
              </a:rPr>
              <a:t>Retrieval augmented text-to-SQL generation for epidemiological question answering using electronic health records</a:t>
            </a:r>
          </a:p>
          <a:p>
            <a:pPr algn="ctr">
              <a:buClr>
                <a:schemeClr val="accent2"/>
              </a:buClr>
              <a:buSzPts val="2400"/>
            </a:pPr>
            <a:r>
              <a:rPr lang="en-US" sz="1600">
                <a:solidFill>
                  <a:schemeClr val="bg1"/>
                </a:solidFill>
                <a:latin typeface="Book Antiqua" panose="02040602050305030304" pitchFamily="18" charset="0"/>
              </a:rPr>
              <a:t>By: </a:t>
            </a:r>
            <a:r>
              <a:rPr lang="en-IN" sz="1600">
                <a:solidFill>
                  <a:schemeClr val="bg1"/>
                </a:solidFill>
              </a:rPr>
              <a:t>Angelo </a:t>
            </a:r>
            <a:r>
              <a:rPr lang="en-IN" sz="1600" err="1">
                <a:solidFill>
                  <a:schemeClr val="bg1"/>
                </a:solidFill>
              </a:rPr>
              <a:t>Ziletti</a:t>
            </a:r>
            <a:r>
              <a:rPr lang="en-IN" sz="1600">
                <a:solidFill>
                  <a:schemeClr val="bg1"/>
                </a:solidFill>
              </a:rPr>
              <a:t>, Leonardo </a:t>
            </a:r>
            <a:r>
              <a:rPr lang="en-IN" sz="1600" err="1">
                <a:solidFill>
                  <a:schemeClr val="bg1"/>
                </a:solidFill>
              </a:rPr>
              <a:t>D’Ambrosi</a:t>
            </a:r>
            <a:endParaRPr lang="en-US" sz="1600">
              <a:solidFill>
                <a:schemeClr val="bg1"/>
              </a:solidFill>
              <a:latin typeface="Book Antiqua" panose="02040602050305030304" pitchFamily="18" charset="0"/>
            </a:endParaRPr>
          </a:p>
        </p:txBody>
      </p:sp>
      <p:sp>
        <p:nvSpPr>
          <p:cNvPr id="34" name="Google Shape;61;p1"/>
          <p:cNvSpPr/>
          <p:nvPr/>
        </p:nvSpPr>
        <p:spPr>
          <a:xfrm>
            <a:off x="2003339" y="15985"/>
            <a:ext cx="8826800" cy="741184"/>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endParaRPr lang="en-US">
              <a:solidFill>
                <a:schemeClr val="bg2"/>
              </a:solidFill>
              <a:latin typeface="Book Antiqua" panose="02040602050305030304" pitchFamily="18" charset="0"/>
              <a:ea typeface="Times New Roman" panose="02020603050405020304"/>
              <a:cs typeface="Times New Roman" panose="02020603050405020304"/>
              <a:sym typeface="Times New Roman" panose="02020603050405020304"/>
            </a:endParaRPr>
          </a:p>
        </p:txBody>
      </p:sp>
      <p:pic>
        <p:nvPicPr>
          <p:cNvPr id="35" name="Google Shape;62;p1"/>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p:cNvSpPr txBox="1"/>
          <p:nvPr/>
        </p:nvSpPr>
        <p:spPr>
          <a:xfrm>
            <a:off x="-21148" y="785158"/>
            <a:ext cx="4870321" cy="1112212"/>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Problem Statement </a:t>
            </a:r>
            <a:r>
              <a:rPr lang="en-IN" sz="1400">
                <a:ea typeface="Times New Roman" panose="02020603050405020304"/>
                <a:cs typeface="Calibri" panose="020F0502020204030204" pitchFamily="34" charset="0"/>
                <a:sym typeface="Times New Roman" panose="02020603050405020304"/>
              </a:rPr>
              <a:t>:</a:t>
            </a:r>
            <a:r>
              <a:rPr lang="en-US" sz="1400"/>
              <a:t>Answering epidemiological questions from EHR data is challenging due to complex medical terminology and SQL requirements. The proposed solution aims to improve this process by using Retrieval-Augmented Generation (RAG) for text-to-SQL tasks.</a:t>
            </a:r>
            <a:endParaRPr lang="en-IN" sz="1400">
              <a:ea typeface="Times New Roman" panose="02020603050405020304"/>
              <a:cs typeface="Calibri" panose="020F0502020204030204" pitchFamily="34" charset="0"/>
              <a:sym typeface="Times New Roman" panose="02020603050405020304"/>
            </a:endParaRPr>
          </a:p>
        </p:txBody>
      </p:sp>
      <p:sp>
        <p:nvSpPr>
          <p:cNvPr id="39" name="Google Shape;58;p1"/>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p:cNvGraphicFramePr>
            <a:graphicFrameLocks noGrp="1"/>
          </p:cNvGraphicFramePr>
          <p:nvPr/>
        </p:nvGraphicFramePr>
        <p:xfrm>
          <a:off x="8675078" y="750275"/>
          <a:ext cx="3395352" cy="4293385"/>
        </p:xfrm>
        <a:graphic>
          <a:graphicData uri="http://schemas.openxmlformats.org/drawingml/2006/table">
            <a:tbl>
              <a:tblPr/>
              <a:tblGrid>
                <a:gridCol w="3395352">
                  <a:extLst>
                    <a:ext uri="{9D8B030D-6E8A-4147-A177-3AD203B41FA5}">
                      <a16:colId xmlns:a16="http://schemas.microsoft.com/office/drawing/2014/main" val="20000"/>
                    </a:ext>
                  </a:extLst>
                </a:gridCol>
              </a:tblGrid>
              <a:tr h="4293385">
                <a:tc>
                  <a:txBody>
                    <a:bodyPr/>
                    <a:lstStyle/>
                    <a:p>
                      <a:pPr marL="0" indent="0">
                        <a:buFont typeface="Arial" panose="020B0604020202020204" pitchFamily="34" charset="0"/>
                        <a:buNone/>
                      </a:pPr>
                      <a:r>
                        <a:rPr lang="en-IN" sz="1300" b="1"/>
                        <a:t>Results</a:t>
                      </a:r>
                      <a:r>
                        <a:rPr lang="en-IN" sz="1300" b="0"/>
                        <a:t> :</a:t>
                      </a:r>
                      <a:endParaRPr lang="en-US" sz="1400"/>
                    </a:p>
                    <a:p>
                      <a:pPr marL="0" indent="0">
                        <a:buFont typeface="Arial" panose="020B0604020202020204" pitchFamily="34" charset="0"/>
                        <a:buNone/>
                      </a:pPr>
                      <a:endParaRPr lang="en-IN" sz="1300" b="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831F612F-9D72-E8B4-D439-5E4D0FE4E0BC}"/>
              </a:ext>
            </a:extLst>
          </p:cNvPr>
          <p:cNvSpPr txBox="1"/>
          <p:nvPr/>
        </p:nvSpPr>
        <p:spPr>
          <a:xfrm>
            <a:off x="-12442" y="1899685"/>
            <a:ext cx="4859510" cy="4958315"/>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Methodology</a:t>
            </a:r>
            <a:r>
              <a:rPr lang="en-IN" sz="1400">
                <a:ea typeface="Times New Roman" panose="02020603050405020304"/>
                <a:cs typeface="Calibri" panose="020F0502020204030204" pitchFamily="34" charset="0"/>
                <a:sym typeface="Times New Roman" panose="02020603050405020304"/>
              </a:rPr>
              <a:t>: </a:t>
            </a:r>
          </a:p>
        </p:txBody>
      </p:sp>
      <p:sp>
        <p:nvSpPr>
          <p:cNvPr id="3" name="Google Shape;59;p1">
            <a:extLst>
              <a:ext uri="{FF2B5EF4-FFF2-40B4-BE49-F238E27FC236}">
                <a16:creationId xmlns:a16="http://schemas.microsoft.com/office/drawing/2014/main" id="{2980D475-7C7C-2654-21C0-0EFC3403E6DC}"/>
              </a:ext>
            </a:extLst>
          </p:cNvPr>
          <p:cNvSpPr txBox="1"/>
          <p:nvPr/>
        </p:nvSpPr>
        <p:spPr>
          <a:xfrm>
            <a:off x="4859708" y="789717"/>
            <a:ext cx="3749901" cy="2601169"/>
          </a:xfrm>
          <a:prstGeom prst="rect">
            <a:avLst/>
          </a:prstGeom>
          <a:noFill/>
          <a:ln>
            <a:solidFill>
              <a:schemeClr val="tx1"/>
            </a:solidFill>
          </a:ln>
        </p:spPr>
        <p:txBody>
          <a:bodyPr spcFirstLastPara="1" wrap="square" lIns="91433" tIns="45700" rIns="91433" bIns="45700" anchor="t" anchorCtr="0">
            <a:noAutofit/>
          </a:bodyPr>
          <a:lstStyle/>
          <a:p>
            <a:pPr marL="285750" indent="-285750">
              <a:buClr>
                <a:srgbClr val="2F5496"/>
              </a:buClr>
              <a:buSzPts val="1200"/>
              <a:buFont typeface="Arial" panose="020B0604020202020204" pitchFamily="34" charset="0"/>
              <a:buChar char="•"/>
            </a:pPr>
            <a:r>
              <a:rPr lang="en-IN" sz="1400">
                <a:ea typeface="Times New Roman" panose="02020603050405020304"/>
                <a:cs typeface="Calibri" panose="020F0502020204030204" pitchFamily="34" charset="0"/>
                <a:sym typeface="Times New Roman" panose="02020603050405020304"/>
              </a:rPr>
              <a:t>:</a:t>
            </a:r>
          </a:p>
        </p:txBody>
      </p:sp>
      <p:sp>
        <p:nvSpPr>
          <p:cNvPr id="4" name="Google Shape;59;p1">
            <a:extLst>
              <a:ext uri="{FF2B5EF4-FFF2-40B4-BE49-F238E27FC236}">
                <a16:creationId xmlns:a16="http://schemas.microsoft.com/office/drawing/2014/main" id="{0918358B-8C09-18B6-499B-9335BF327077}"/>
              </a:ext>
            </a:extLst>
          </p:cNvPr>
          <p:cNvSpPr txBox="1"/>
          <p:nvPr/>
        </p:nvSpPr>
        <p:spPr>
          <a:xfrm>
            <a:off x="4845206" y="3387349"/>
            <a:ext cx="3770898" cy="1314812"/>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Objective</a:t>
            </a:r>
            <a:r>
              <a:rPr lang="en-IN" sz="1400">
                <a:ea typeface="Times New Roman" panose="02020603050405020304"/>
                <a:cs typeface="Calibri" panose="020F0502020204030204" pitchFamily="34" charset="0"/>
                <a:sym typeface="Times New Roman" panose="02020603050405020304"/>
              </a:rPr>
              <a:t>: </a:t>
            </a:r>
          </a:p>
          <a:p>
            <a:pPr marL="285750" indent="-285750">
              <a:buClr>
                <a:srgbClr val="2F5496"/>
              </a:buClr>
              <a:buSzPts val="1200"/>
              <a:buFont typeface="Arial" panose="020B0604020202020204" pitchFamily="34" charset="0"/>
              <a:buChar char="•"/>
            </a:pPr>
            <a:r>
              <a:rPr lang="en-US" sz="1400"/>
              <a:t>Enhance SQL generation for epidemiological questions using EHR data.</a:t>
            </a:r>
          </a:p>
          <a:p>
            <a:pPr marL="285750" indent="-285750">
              <a:buClr>
                <a:srgbClr val="2F5496"/>
              </a:buClr>
              <a:buSzPts val="1200"/>
              <a:buFont typeface="Arial" panose="020B0604020202020204" pitchFamily="34" charset="0"/>
              <a:buChar char="•"/>
            </a:pPr>
            <a:r>
              <a:rPr lang="en-US" sz="1400"/>
              <a:t>Use RAG to improve SQL generation accuracy by including relevant examples.</a:t>
            </a:r>
          </a:p>
          <a:p>
            <a:pPr>
              <a:buClr>
                <a:srgbClr val="2F5496"/>
              </a:buClr>
              <a:buSzPts val="1200"/>
            </a:pPr>
            <a:endParaRPr lang="en-IN" sz="1400">
              <a:ea typeface="Times New Roman" panose="02020603050405020304"/>
              <a:cs typeface="Calibri" panose="020F0502020204030204" pitchFamily="34" charset="0"/>
              <a:sym typeface="Times New Roman" panose="02020603050405020304"/>
            </a:endParaRPr>
          </a:p>
        </p:txBody>
      </p:sp>
      <p:sp>
        <p:nvSpPr>
          <p:cNvPr id="6" name="Google Shape;59;p1">
            <a:extLst>
              <a:ext uri="{FF2B5EF4-FFF2-40B4-BE49-F238E27FC236}">
                <a16:creationId xmlns:a16="http://schemas.microsoft.com/office/drawing/2014/main" id="{4BE98EE8-2249-4E48-A415-E28D97468C48}"/>
              </a:ext>
            </a:extLst>
          </p:cNvPr>
          <p:cNvSpPr txBox="1"/>
          <p:nvPr/>
        </p:nvSpPr>
        <p:spPr>
          <a:xfrm>
            <a:off x="8677654" y="5043661"/>
            <a:ext cx="3358733" cy="1737958"/>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References:</a:t>
            </a:r>
          </a:p>
          <a:p>
            <a:pPr marL="285750" indent="-285750">
              <a:buClr>
                <a:srgbClr val="2F5496"/>
              </a:buClr>
              <a:buSzPts val="1200"/>
              <a:buFont typeface="Arial" panose="020B0604020202020204" pitchFamily="34" charset="0"/>
              <a:buChar char="•"/>
            </a:pPr>
            <a:r>
              <a:rPr lang="en-US" sz="1100" err="1"/>
              <a:t>Shuaichen</a:t>
            </a:r>
            <a:r>
              <a:rPr lang="en-US" sz="1100"/>
              <a:t> Chang and Eric </a:t>
            </a:r>
            <a:r>
              <a:rPr lang="en-US" sz="1100" err="1"/>
              <a:t>Fosler</a:t>
            </a:r>
            <a:r>
              <a:rPr lang="en-US" sz="1100"/>
              <a:t>-Lussier. 2023a. </a:t>
            </a:r>
            <a:r>
              <a:rPr lang="en-US" sz="1100">
                <a:hlinkClick r:id="rId4"/>
              </a:rPr>
              <a:t>How to prompt </a:t>
            </a:r>
            <a:r>
              <a:rPr lang="en-US" sz="1100" err="1">
                <a:hlinkClick r:id="rId4"/>
              </a:rPr>
              <a:t>llms</a:t>
            </a:r>
            <a:r>
              <a:rPr lang="en-US" sz="1100">
                <a:hlinkClick r:id="rId4"/>
              </a:rPr>
              <a:t> for text-to-</a:t>
            </a:r>
            <a:r>
              <a:rPr lang="en-US" sz="1100" err="1">
                <a:hlinkClick r:id="rId4"/>
              </a:rPr>
              <a:t>sql</a:t>
            </a:r>
            <a:r>
              <a:rPr lang="en-US" sz="1100">
                <a:hlinkClick r:id="rId4"/>
              </a:rPr>
              <a:t>: A study in zero-shot, single-domain, and cross-domain settings</a:t>
            </a:r>
            <a:r>
              <a:rPr lang="en-US" sz="1100"/>
              <a:t>.</a:t>
            </a:r>
          </a:p>
          <a:p>
            <a:pPr marL="285750" indent="-285750">
              <a:buClr>
                <a:srgbClr val="2F5496"/>
              </a:buClr>
              <a:buSzPts val="1200"/>
              <a:buFont typeface="Arial" panose="020B0604020202020204" pitchFamily="34" charset="0"/>
              <a:buChar char="•"/>
            </a:pPr>
            <a:r>
              <a:rPr lang="en-IN" sz="1100"/>
              <a:t>Mistral AI. 2023. Generative </a:t>
            </a:r>
            <a:r>
              <a:rPr lang="en-IN" sz="1100" err="1"/>
              <a:t>endopoints</a:t>
            </a:r>
            <a:r>
              <a:rPr lang="en-IN" sz="1100"/>
              <a:t> of mistral ai. </a:t>
            </a:r>
            <a:r>
              <a:rPr lang="en-IN" sz="1100">
                <a:hlinkClick r:id="rId5"/>
              </a:rPr>
              <a:t>https://docs.mistral.ai/platform/endpoints/. </a:t>
            </a:r>
            <a:r>
              <a:rPr lang="en-IN" sz="1100"/>
              <a:t>Accessed: February 15, 2024. </a:t>
            </a:r>
            <a:endParaRPr lang="en-IN" sz="1100" b="1">
              <a:ea typeface="Times New Roman" panose="02020603050405020304"/>
              <a:cs typeface="Calibri" panose="020F0502020204030204" pitchFamily="34" charset="0"/>
              <a:sym typeface="Times New Roman" panose="02020603050405020304"/>
            </a:endParaRPr>
          </a:p>
        </p:txBody>
      </p:sp>
      <p:sp>
        <p:nvSpPr>
          <p:cNvPr id="10" name="Google Shape;59;p1">
            <a:extLst>
              <a:ext uri="{FF2B5EF4-FFF2-40B4-BE49-F238E27FC236}">
                <a16:creationId xmlns:a16="http://schemas.microsoft.com/office/drawing/2014/main" id="{D19A5F28-CB71-B3DE-F067-62892187F19B}"/>
              </a:ext>
            </a:extLst>
          </p:cNvPr>
          <p:cNvSpPr txBox="1"/>
          <p:nvPr/>
        </p:nvSpPr>
        <p:spPr>
          <a:xfrm>
            <a:off x="4831380" y="4696652"/>
            <a:ext cx="3769036" cy="2279320"/>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Conclusion </a:t>
            </a:r>
            <a:r>
              <a:rPr lang="en-IN" sz="1400">
                <a:ea typeface="Times New Roman" panose="02020603050405020304"/>
                <a:cs typeface="Calibri" panose="020F0502020204030204" pitchFamily="34" charset="0"/>
                <a:sym typeface="Times New Roman" panose="02020603050405020304"/>
              </a:rPr>
              <a:t>:</a:t>
            </a:r>
          </a:p>
          <a:p>
            <a:pPr>
              <a:buClr>
                <a:srgbClr val="2F5496"/>
              </a:buClr>
              <a:buSzPts val="1200"/>
            </a:pPr>
            <a:r>
              <a:rPr lang="en-IN" sz="1400"/>
              <a:t>The conclusion indicates that GPT-4 Turbo, enhanced with Retrieval-Augmented Generation (RAG), shows significant improvements in generating accurate SQL queries for epidemiological questions using EHR data. The use of RAG helps to mitigate limitations in data availability and enhances model performance in real-world settings.</a:t>
            </a:r>
            <a:endParaRPr lang="en-IN" sz="1400">
              <a:ea typeface="Times New Roman" panose="02020603050405020304"/>
              <a:cs typeface="Calibri" panose="020F0502020204030204" pitchFamily="34" charset="0"/>
              <a:sym typeface="Times New Roman" panose="02020603050405020304"/>
            </a:endParaRPr>
          </a:p>
        </p:txBody>
      </p:sp>
      <p:sp>
        <p:nvSpPr>
          <p:cNvPr id="5" name="Google Shape;59;p1">
            <a:extLst>
              <a:ext uri="{FF2B5EF4-FFF2-40B4-BE49-F238E27FC236}">
                <a16:creationId xmlns:a16="http://schemas.microsoft.com/office/drawing/2014/main" id="{26088F41-392B-6813-856A-64A323217C29}"/>
              </a:ext>
            </a:extLst>
          </p:cNvPr>
          <p:cNvSpPr txBox="1"/>
          <p:nvPr/>
        </p:nvSpPr>
        <p:spPr>
          <a:xfrm>
            <a:off x="4862286" y="784612"/>
            <a:ext cx="3759963" cy="2606274"/>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Implementation : </a:t>
            </a:r>
          </a:p>
          <a:p>
            <a:pPr marL="285750" indent="-285750">
              <a:buClr>
                <a:srgbClr val="2F5496"/>
              </a:buClr>
              <a:buSzPts val="1200"/>
              <a:buFont typeface="Arial" panose="020B0604020202020204" pitchFamily="34" charset="0"/>
              <a:buChar char="•"/>
            </a:pPr>
            <a:r>
              <a:rPr lang="en-US" sz="1400"/>
              <a:t>Using LLMs like GPT-4 to generate SQL queries from questions, adding placeholders for medical entities.</a:t>
            </a:r>
            <a:endParaRPr lang="en-IN" sz="1400" b="1">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US" sz="1400"/>
              <a:t>Normalizing medical entities using </a:t>
            </a:r>
            <a:r>
              <a:rPr lang="en-US" sz="1400" err="1"/>
              <a:t>SapBERT</a:t>
            </a:r>
            <a:r>
              <a:rPr lang="en-US" sz="1400"/>
              <a:t> embeddings and GPT-4 validation.</a:t>
            </a:r>
          </a:p>
          <a:p>
            <a:pPr marL="285750" indent="-285750">
              <a:buClr>
                <a:srgbClr val="2F5496"/>
              </a:buClr>
              <a:buSzPts val="1200"/>
              <a:buFont typeface="Arial" panose="020B0604020202020204" pitchFamily="34" charset="0"/>
              <a:buChar char="•"/>
            </a:pPr>
            <a:r>
              <a:rPr lang="en-US" sz="1400"/>
              <a:t>Utilizing RAG with BGE-LARGE-EN-V1.5 to retrieve relevant question-SQL pairs.</a:t>
            </a:r>
          </a:p>
          <a:p>
            <a:pPr marL="285750" indent="-285750">
              <a:buClr>
                <a:srgbClr val="2F5496"/>
              </a:buClr>
              <a:buSzPts val="1200"/>
              <a:buFont typeface="Arial" panose="020B0604020202020204" pitchFamily="34" charset="0"/>
              <a:buChar char="•"/>
            </a:pPr>
            <a:r>
              <a:rPr lang="en-US" sz="1400"/>
              <a:t>Executing generated SQL queries on the DE-</a:t>
            </a:r>
            <a:r>
              <a:rPr lang="en-US" sz="1400" err="1"/>
              <a:t>SynPUF</a:t>
            </a:r>
            <a:r>
              <a:rPr lang="en-US" sz="1400"/>
              <a:t> dataset, correcting errors via compiler feedback.</a:t>
            </a:r>
            <a:endParaRPr lang="en-IN" sz="1400" b="1">
              <a:ea typeface="Times New Roman" panose="02020603050405020304"/>
              <a:cs typeface="Calibri" panose="020F0502020204030204" pitchFamily="34" charset="0"/>
              <a:sym typeface="Times New Roman" panose="02020603050405020304"/>
            </a:endParaRPr>
          </a:p>
        </p:txBody>
      </p:sp>
      <p:pic>
        <p:nvPicPr>
          <p:cNvPr id="8" name="Picture 7">
            <a:extLst>
              <a:ext uri="{FF2B5EF4-FFF2-40B4-BE49-F238E27FC236}">
                <a16:creationId xmlns:a16="http://schemas.microsoft.com/office/drawing/2014/main" id="{7855CA5B-D920-E76A-D7C8-D19B82088F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33" y="2187756"/>
            <a:ext cx="4760432" cy="3084432"/>
          </a:xfrm>
          <a:prstGeom prst="rect">
            <a:avLst/>
          </a:prstGeom>
        </p:spPr>
      </p:pic>
      <p:sp>
        <p:nvSpPr>
          <p:cNvPr id="9" name="TextBox 8">
            <a:extLst>
              <a:ext uri="{FF2B5EF4-FFF2-40B4-BE49-F238E27FC236}">
                <a16:creationId xmlns:a16="http://schemas.microsoft.com/office/drawing/2014/main" id="{8D3545C5-E3FA-BEE2-8394-9FB825F55DE8}"/>
              </a:ext>
            </a:extLst>
          </p:cNvPr>
          <p:cNvSpPr txBox="1"/>
          <p:nvPr/>
        </p:nvSpPr>
        <p:spPr>
          <a:xfrm>
            <a:off x="2380471" y="5112075"/>
            <a:ext cx="4718345" cy="230832"/>
          </a:xfrm>
          <a:prstGeom prst="rect">
            <a:avLst/>
          </a:prstGeom>
          <a:noFill/>
        </p:spPr>
        <p:txBody>
          <a:bodyPr wrap="square" rtlCol="0">
            <a:spAutoFit/>
          </a:bodyPr>
          <a:lstStyle/>
          <a:p>
            <a:r>
              <a:rPr lang="en-IN" sz="900" b="1"/>
              <a:t>Fig1. R</a:t>
            </a:r>
            <a:r>
              <a:rPr lang="en-IN" sz="900"/>
              <a:t>epresents the end-to-end workflow</a:t>
            </a:r>
            <a:endParaRPr lang="en-IN" sz="900" b="1"/>
          </a:p>
        </p:txBody>
      </p:sp>
      <p:sp>
        <p:nvSpPr>
          <p:cNvPr id="12" name="TextBox 11">
            <a:extLst>
              <a:ext uri="{FF2B5EF4-FFF2-40B4-BE49-F238E27FC236}">
                <a16:creationId xmlns:a16="http://schemas.microsoft.com/office/drawing/2014/main" id="{C0374032-036A-4AA3-5971-1A4A23F19737}"/>
              </a:ext>
            </a:extLst>
          </p:cNvPr>
          <p:cNvSpPr txBox="1"/>
          <p:nvPr/>
        </p:nvSpPr>
        <p:spPr>
          <a:xfrm>
            <a:off x="117098" y="5272188"/>
            <a:ext cx="4636844" cy="1384995"/>
          </a:xfrm>
          <a:prstGeom prst="rect">
            <a:avLst/>
          </a:prstGeom>
          <a:noFill/>
        </p:spPr>
        <p:txBody>
          <a:bodyPr wrap="square" rtlCol="0">
            <a:spAutoFit/>
          </a:bodyPr>
          <a:lstStyle/>
          <a:p>
            <a:r>
              <a:rPr lang="en-US" sz="1200" b="1"/>
              <a:t>Figure 1</a:t>
            </a:r>
            <a:r>
              <a:rPr lang="en-US" sz="1200"/>
              <a:t> illustrates the detailed workflow, starting with a natural language question. </a:t>
            </a:r>
            <a:r>
              <a:rPr lang="en-US" sz="1200" b="1"/>
              <a:t>Retrieval augmentation</a:t>
            </a:r>
            <a:r>
              <a:rPr lang="en-US" sz="1200"/>
              <a:t> retrieves similar question-SQL pairs to aid in SQL generation. The </a:t>
            </a:r>
            <a:r>
              <a:rPr lang="en-US" sz="1200" b="1"/>
              <a:t>LLM</a:t>
            </a:r>
            <a:r>
              <a:rPr lang="en-US" sz="1200"/>
              <a:t> then generates SQL queries containing placeholders for medical entities, which are subsequently replaced with specific clinical terms to create executable SQL. Finally, the SQL is executed on an </a:t>
            </a:r>
            <a:r>
              <a:rPr lang="en-US" sz="1200" b="1"/>
              <a:t>OMOP CDM-compliant database</a:t>
            </a:r>
            <a:r>
              <a:rPr lang="en-US" sz="1200"/>
              <a:t>, so that in can be converted back to natural language</a:t>
            </a:r>
            <a:endParaRPr lang="en-IN" sz="1200"/>
          </a:p>
        </p:txBody>
      </p:sp>
      <p:pic>
        <p:nvPicPr>
          <p:cNvPr id="14" name="Picture 13">
            <a:extLst>
              <a:ext uri="{FF2B5EF4-FFF2-40B4-BE49-F238E27FC236}">
                <a16:creationId xmlns:a16="http://schemas.microsoft.com/office/drawing/2014/main" id="{483F849E-5E0C-A062-59C1-E219BDD6D5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8928" y="1081652"/>
            <a:ext cx="3297460" cy="2147777"/>
          </a:xfrm>
          <a:prstGeom prst="rect">
            <a:avLst/>
          </a:prstGeom>
        </p:spPr>
      </p:pic>
      <p:sp>
        <p:nvSpPr>
          <p:cNvPr id="16" name="TextBox 15">
            <a:extLst>
              <a:ext uri="{FF2B5EF4-FFF2-40B4-BE49-F238E27FC236}">
                <a16:creationId xmlns:a16="http://schemas.microsoft.com/office/drawing/2014/main" id="{205890A8-64FA-BA5E-DBB8-D53F69752CB8}"/>
              </a:ext>
            </a:extLst>
          </p:cNvPr>
          <p:cNvSpPr txBox="1"/>
          <p:nvPr/>
        </p:nvSpPr>
        <p:spPr>
          <a:xfrm>
            <a:off x="8687718" y="3259551"/>
            <a:ext cx="3090682" cy="1815882"/>
          </a:xfrm>
          <a:prstGeom prst="rect">
            <a:avLst/>
          </a:prstGeom>
          <a:noFill/>
        </p:spPr>
        <p:txBody>
          <a:bodyPr wrap="square" rtlCol="0">
            <a:spAutoFit/>
          </a:bodyPr>
          <a:lstStyle/>
          <a:p>
            <a:r>
              <a:rPr lang="en-US" sz="1400" b="1"/>
              <a:t>Fig 2</a:t>
            </a:r>
            <a:r>
              <a:rPr lang="en-US" sz="1400"/>
              <a:t> shows that Retrieval-Augmented Generation (RAG) significantly improves both accuracy and executability of SQL generation across all tested language models, with GPT-4 Turbo showing the best performance, especially when using top-retrieved examples for contextual enhancement</a:t>
            </a:r>
            <a:r>
              <a:rPr lang="en-IN" sz="1400"/>
              <a:t>s</a:t>
            </a:r>
          </a:p>
        </p:txBody>
      </p:sp>
    </p:spTree>
    <p:extLst>
      <p:ext uri="{BB962C8B-B14F-4D97-AF65-F5344CB8AC3E}">
        <p14:creationId xmlns:p14="http://schemas.microsoft.com/office/powerpoint/2010/main" val="201198944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3F6D5-0479-BACE-0E77-2BEC868A14B5}"/>
              </a:ext>
            </a:extLst>
          </p:cNvPr>
          <p:cNvSpPr/>
          <p:nvPr/>
        </p:nvSpPr>
        <p:spPr>
          <a:xfrm>
            <a:off x="-1" y="709367"/>
            <a:ext cx="12192000" cy="45719"/>
          </a:xfrm>
          <a:prstGeom prst="rect">
            <a:avLst/>
          </a:prstGeom>
          <a:solidFill>
            <a:srgbClr val="0070C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2977877" y="64601"/>
            <a:ext cx="6541046" cy="574517"/>
          </a:xfrm>
        </p:spPr>
        <p:txBody>
          <a:bodyPr>
            <a:normAutofit fontScale="90000"/>
          </a:bodyPr>
          <a:lstStyle/>
          <a:p>
            <a:r>
              <a:rPr lang="en-IN" b="1" dirty="0">
                <a:solidFill>
                  <a:schemeClr val="bg1"/>
                </a:solidFill>
              </a:rPr>
              <a:t>REQUIREMENT SPECIFICATIONS</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TextBox 24">
            <a:extLst>
              <a:ext uri="{FF2B5EF4-FFF2-40B4-BE49-F238E27FC236}">
                <a16:creationId xmlns:a16="http://schemas.microsoft.com/office/drawing/2014/main" id="{8DA535CD-3BF1-5CA1-3666-DEC361F80901}"/>
              </a:ext>
            </a:extLst>
          </p:cNvPr>
          <p:cNvSpPr txBox="1"/>
          <p:nvPr/>
        </p:nvSpPr>
        <p:spPr>
          <a:xfrm>
            <a:off x="11806998" y="181609"/>
            <a:ext cx="418704" cy="369332"/>
          </a:xfrm>
          <a:prstGeom prst="rect">
            <a:avLst/>
          </a:prstGeom>
          <a:noFill/>
        </p:spPr>
        <p:txBody>
          <a:bodyPr wrap="none" rtlCol="0">
            <a:spAutoFit/>
          </a:bodyPr>
          <a:lstStyle/>
          <a:p>
            <a:r>
              <a:rPr lang="en-IN" b="1" dirty="0">
                <a:solidFill>
                  <a:schemeClr val="bg1"/>
                </a:solidFill>
              </a:rPr>
              <a:t>10</a:t>
            </a:r>
          </a:p>
        </p:txBody>
      </p:sp>
      <p:sp>
        <p:nvSpPr>
          <p:cNvPr id="3" name="TextBox 2">
            <a:extLst>
              <a:ext uri="{FF2B5EF4-FFF2-40B4-BE49-F238E27FC236}">
                <a16:creationId xmlns:a16="http://schemas.microsoft.com/office/drawing/2014/main" id="{5D111204-AEBB-30E9-3E62-5534FC9BF3E1}"/>
              </a:ext>
            </a:extLst>
          </p:cNvPr>
          <p:cNvSpPr txBox="1"/>
          <p:nvPr/>
        </p:nvSpPr>
        <p:spPr>
          <a:xfrm>
            <a:off x="252026" y="930780"/>
            <a:ext cx="5352180" cy="5693866"/>
          </a:xfrm>
          <a:prstGeom prst="rect">
            <a:avLst/>
          </a:prstGeom>
          <a:noFill/>
          <a:ln>
            <a:solidFill>
              <a:schemeClr val="bg1"/>
            </a:solidFill>
          </a:ln>
        </p:spPr>
        <p:txBody>
          <a:bodyPr wrap="square" rtlCol="0">
            <a:spAutoFit/>
          </a:bodyPr>
          <a:lstStyle/>
          <a:p>
            <a:r>
              <a:rPr lang="en-US" sz="3200" b="1" u="sng" dirty="0">
                <a:solidFill>
                  <a:schemeClr val="bg1"/>
                </a:solidFill>
              </a:rPr>
              <a:t>Functional Requirements:</a:t>
            </a:r>
            <a:br>
              <a:rPr lang="en-US" sz="2000" b="1" dirty="0">
                <a:solidFill>
                  <a:schemeClr val="bg1"/>
                </a:solidFill>
              </a:rPr>
            </a:br>
            <a:endParaRPr lang="en-US" sz="2000" b="1" dirty="0">
              <a:solidFill>
                <a:schemeClr val="bg1"/>
              </a:solidFill>
            </a:endParaRPr>
          </a:p>
          <a:p>
            <a:pPr marL="457200" indent="-457200">
              <a:buFont typeface="Arial" panose="020B0604020202020204" pitchFamily="34" charset="0"/>
              <a:buChar char="•"/>
            </a:pPr>
            <a:r>
              <a:rPr lang="en-US" sz="2400" b="1" u="sng" dirty="0">
                <a:solidFill>
                  <a:schemeClr val="bg1"/>
                </a:solidFill>
              </a:rPr>
              <a:t>Natural Language Processing (NLP): </a:t>
            </a:r>
            <a:r>
              <a:rPr lang="en-US" sz="2400" dirty="0">
                <a:solidFill>
                  <a:schemeClr val="bg1"/>
                </a:solidFill>
              </a:rPr>
              <a:t>The system must accept user input in natural language and process it to generate database queries.</a:t>
            </a:r>
          </a:p>
          <a:p>
            <a:pPr marL="457200" indent="-457200">
              <a:buFont typeface="Arial" panose="020B0604020202020204" pitchFamily="34" charset="0"/>
              <a:buChar char="•"/>
            </a:pPr>
            <a:r>
              <a:rPr lang="en-US" sz="2400" b="1" u="sng" dirty="0">
                <a:solidFill>
                  <a:schemeClr val="bg1"/>
                </a:solidFill>
              </a:rPr>
              <a:t>SQL Query Generation: </a:t>
            </a:r>
            <a:r>
              <a:rPr lang="en-US" sz="2400" dirty="0">
                <a:solidFill>
                  <a:schemeClr val="bg1"/>
                </a:solidFill>
              </a:rPr>
              <a:t>Automatically generate accurate SQL queries based on the user input and knowledge from various sources.</a:t>
            </a:r>
          </a:p>
          <a:p>
            <a:pPr marL="457200" indent="-457200">
              <a:buFont typeface="Arial" panose="020B0604020202020204" pitchFamily="34" charset="0"/>
              <a:buChar char="•"/>
            </a:pPr>
            <a:r>
              <a:rPr lang="en-US" sz="2400" b="1" u="sng" dirty="0">
                <a:solidFill>
                  <a:schemeClr val="bg1"/>
                </a:solidFill>
              </a:rPr>
              <a:t>Knowledge Retrieval: </a:t>
            </a:r>
            <a:r>
              <a:rPr lang="en-US" sz="2400" dirty="0">
                <a:solidFill>
                  <a:schemeClr val="bg1"/>
                </a:solidFill>
              </a:rPr>
              <a:t>Retrieve relevant information from the knowledge store (e.g., textbooks, documents) to support query generation.</a:t>
            </a:r>
          </a:p>
        </p:txBody>
      </p:sp>
      <p:sp>
        <p:nvSpPr>
          <p:cNvPr id="6" name="TextBox 5">
            <a:extLst>
              <a:ext uri="{FF2B5EF4-FFF2-40B4-BE49-F238E27FC236}">
                <a16:creationId xmlns:a16="http://schemas.microsoft.com/office/drawing/2014/main" id="{CD28E794-5D5A-E692-08C7-3495130D3292}"/>
              </a:ext>
            </a:extLst>
          </p:cNvPr>
          <p:cNvSpPr txBox="1"/>
          <p:nvPr/>
        </p:nvSpPr>
        <p:spPr>
          <a:xfrm>
            <a:off x="5832013" y="930780"/>
            <a:ext cx="6107961" cy="5632311"/>
          </a:xfrm>
          <a:prstGeom prst="rect">
            <a:avLst/>
          </a:prstGeom>
          <a:noFill/>
          <a:ln>
            <a:solidFill>
              <a:schemeClr val="bg1"/>
            </a:solidFill>
          </a:ln>
        </p:spPr>
        <p:txBody>
          <a:bodyPr wrap="square" rtlCol="0">
            <a:spAutoFit/>
          </a:bodyPr>
          <a:lstStyle/>
          <a:p>
            <a:pPr marL="457200" indent="-457200">
              <a:buFont typeface="Arial" panose="020B0604020202020204" pitchFamily="34" charset="0"/>
              <a:buChar char="•"/>
            </a:pPr>
            <a:r>
              <a:rPr lang="en-US" sz="2400" b="1" u="sng" dirty="0">
                <a:solidFill>
                  <a:schemeClr val="bg1"/>
                </a:solidFill>
              </a:rPr>
              <a:t>Database Interaction: </a:t>
            </a:r>
            <a:r>
              <a:rPr lang="en-US" sz="2400" dirty="0">
                <a:solidFill>
                  <a:schemeClr val="bg1"/>
                </a:solidFill>
              </a:rPr>
              <a:t>Execute SQL queries on the target database and return the results to the user.</a:t>
            </a:r>
          </a:p>
          <a:p>
            <a:pPr marL="457200" indent="-457200">
              <a:buFont typeface="Arial" panose="020B0604020202020204" pitchFamily="34" charset="0"/>
              <a:buChar char="•"/>
            </a:pPr>
            <a:r>
              <a:rPr lang="en-US" sz="2400" b="1" u="sng" dirty="0">
                <a:solidFill>
                  <a:schemeClr val="bg1"/>
                </a:solidFill>
              </a:rPr>
              <a:t>User Interface: </a:t>
            </a:r>
            <a:r>
              <a:rPr lang="en-US" sz="2400" dirty="0">
                <a:solidFill>
                  <a:schemeClr val="bg1"/>
                </a:solidFill>
              </a:rPr>
              <a:t>Provide a user-friendly interface for inputting queries and viewing</a:t>
            </a:r>
          </a:p>
          <a:p>
            <a:pPr marL="457200" indent="-457200">
              <a:buFont typeface="Arial" panose="020B0604020202020204" pitchFamily="34" charset="0"/>
              <a:buChar char="•"/>
            </a:pPr>
            <a:r>
              <a:rPr lang="en-US" sz="2400" b="1" u="sng" dirty="0">
                <a:solidFill>
                  <a:schemeClr val="bg1"/>
                </a:solidFill>
              </a:rPr>
              <a:t>Integration with Knowledge Store: </a:t>
            </a:r>
            <a:r>
              <a:rPr lang="en-US" sz="2400" dirty="0">
                <a:solidFill>
                  <a:schemeClr val="bg1"/>
                </a:solidFill>
              </a:rPr>
              <a:t>The system must allow the integration of external knowledge sources, such as textbooks, for reference during query generation.</a:t>
            </a:r>
          </a:p>
          <a:p>
            <a:pPr marL="457200" indent="-457200">
              <a:buFont typeface="Arial" panose="020B0604020202020204" pitchFamily="34" charset="0"/>
              <a:buChar char="•"/>
            </a:pPr>
            <a:r>
              <a:rPr lang="en-US" sz="2400" b="1" u="sng" dirty="0">
                <a:solidFill>
                  <a:schemeClr val="bg1"/>
                </a:solidFill>
              </a:rPr>
              <a:t>Data Retrieval and Manipulation: </a:t>
            </a:r>
            <a:r>
              <a:rPr lang="en-US" sz="2400" dirty="0">
                <a:solidFill>
                  <a:schemeClr val="bg1"/>
                </a:solidFill>
              </a:rPr>
              <a:t>Support common database operations (e.g., select, insert, update, delete).</a:t>
            </a:r>
          </a:p>
          <a:p>
            <a:pPr marL="457200" indent="-457200">
              <a:buFont typeface="Arial" panose="020B0604020202020204" pitchFamily="34" charset="0"/>
              <a:buChar char="•"/>
            </a:pPr>
            <a:r>
              <a:rPr lang="en-US" sz="2400" b="1" u="sng" dirty="0">
                <a:solidFill>
                  <a:schemeClr val="bg1"/>
                </a:solidFill>
              </a:rPr>
              <a:t>Result Presentation: </a:t>
            </a:r>
            <a:r>
              <a:rPr lang="en-US" sz="2400" dirty="0">
                <a:solidFill>
                  <a:schemeClr val="bg1"/>
                </a:solidFill>
              </a:rPr>
              <a:t>Display query results in a clear and understandable format.</a:t>
            </a:r>
            <a:endParaRPr lang="en-IN" sz="2400" dirty="0">
              <a:solidFill>
                <a:schemeClr val="bg1"/>
              </a:solidFill>
            </a:endParaRPr>
          </a:p>
        </p:txBody>
      </p:sp>
    </p:spTree>
    <p:extLst>
      <p:ext uri="{BB962C8B-B14F-4D97-AF65-F5344CB8AC3E}">
        <p14:creationId xmlns:p14="http://schemas.microsoft.com/office/powerpoint/2010/main" val="1051851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3F6D5-0479-BACE-0E77-2BEC868A14B5}"/>
              </a:ext>
            </a:extLst>
          </p:cNvPr>
          <p:cNvSpPr/>
          <p:nvPr/>
        </p:nvSpPr>
        <p:spPr>
          <a:xfrm>
            <a:off x="-1" y="709367"/>
            <a:ext cx="12192000" cy="45719"/>
          </a:xfrm>
          <a:prstGeom prst="rect">
            <a:avLst/>
          </a:prstGeom>
          <a:solidFill>
            <a:srgbClr val="0070C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2977877" y="64601"/>
            <a:ext cx="6541046" cy="574517"/>
          </a:xfrm>
        </p:spPr>
        <p:txBody>
          <a:bodyPr>
            <a:normAutofit fontScale="90000"/>
          </a:bodyPr>
          <a:lstStyle/>
          <a:p>
            <a:r>
              <a:rPr lang="en-IN" b="1" dirty="0">
                <a:solidFill>
                  <a:schemeClr val="bg1"/>
                </a:solidFill>
              </a:rPr>
              <a:t>REQUIREMENT SPECIFICATIONS</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TextBox 24">
            <a:extLst>
              <a:ext uri="{FF2B5EF4-FFF2-40B4-BE49-F238E27FC236}">
                <a16:creationId xmlns:a16="http://schemas.microsoft.com/office/drawing/2014/main" id="{8DA535CD-3BF1-5CA1-3666-DEC361F80901}"/>
              </a:ext>
            </a:extLst>
          </p:cNvPr>
          <p:cNvSpPr txBox="1"/>
          <p:nvPr/>
        </p:nvSpPr>
        <p:spPr>
          <a:xfrm>
            <a:off x="11806998" y="181609"/>
            <a:ext cx="418704" cy="369332"/>
          </a:xfrm>
          <a:prstGeom prst="rect">
            <a:avLst/>
          </a:prstGeom>
          <a:noFill/>
        </p:spPr>
        <p:txBody>
          <a:bodyPr wrap="none" rtlCol="0">
            <a:spAutoFit/>
          </a:bodyPr>
          <a:lstStyle/>
          <a:p>
            <a:r>
              <a:rPr lang="en-IN" b="1" dirty="0">
                <a:solidFill>
                  <a:schemeClr val="bg1"/>
                </a:solidFill>
              </a:rPr>
              <a:t>11</a:t>
            </a:r>
          </a:p>
        </p:txBody>
      </p:sp>
      <p:sp>
        <p:nvSpPr>
          <p:cNvPr id="3" name="TextBox 2">
            <a:extLst>
              <a:ext uri="{FF2B5EF4-FFF2-40B4-BE49-F238E27FC236}">
                <a16:creationId xmlns:a16="http://schemas.microsoft.com/office/drawing/2014/main" id="{5D111204-AEBB-30E9-3E62-5534FC9BF3E1}"/>
              </a:ext>
            </a:extLst>
          </p:cNvPr>
          <p:cNvSpPr txBox="1"/>
          <p:nvPr/>
        </p:nvSpPr>
        <p:spPr>
          <a:xfrm>
            <a:off x="252026" y="930780"/>
            <a:ext cx="5357790" cy="5693866"/>
          </a:xfrm>
          <a:prstGeom prst="rect">
            <a:avLst/>
          </a:prstGeom>
          <a:noFill/>
          <a:ln>
            <a:solidFill>
              <a:schemeClr val="bg1"/>
            </a:solidFill>
          </a:ln>
        </p:spPr>
        <p:txBody>
          <a:bodyPr wrap="square" rtlCol="0">
            <a:spAutoFit/>
          </a:bodyPr>
          <a:lstStyle/>
          <a:p>
            <a:r>
              <a:rPr lang="en-US" sz="3200" b="1" u="sng" dirty="0">
                <a:solidFill>
                  <a:schemeClr val="bg1"/>
                </a:solidFill>
              </a:rPr>
              <a:t>Non-Functional Requirements:</a:t>
            </a:r>
            <a:br>
              <a:rPr lang="en-US" sz="2000" b="1" dirty="0">
                <a:solidFill>
                  <a:schemeClr val="bg1"/>
                </a:solidFill>
              </a:rPr>
            </a:br>
            <a:endParaRPr lang="en-US" sz="2000" b="1" dirty="0">
              <a:solidFill>
                <a:schemeClr val="bg1"/>
              </a:solidFill>
            </a:endParaRPr>
          </a:p>
          <a:p>
            <a:pPr marL="457200" indent="-457200">
              <a:buFont typeface="Arial" panose="020B0604020202020204" pitchFamily="34" charset="0"/>
              <a:buChar char="•"/>
            </a:pPr>
            <a:r>
              <a:rPr lang="en-US" sz="2400" b="1" u="sng" dirty="0">
                <a:solidFill>
                  <a:schemeClr val="bg1"/>
                </a:solidFill>
              </a:rPr>
              <a:t>Performance: </a:t>
            </a:r>
            <a:r>
              <a:rPr lang="en-US" sz="2400" dirty="0">
                <a:solidFill>
                  <a:schemeClr val="bg1"/>
                </a:solidFill>
              </a:rPr>
              <a:t>The system must generate SQL queries and retrieve results within a reasonable time (e.g., less than 2 seconds for common queries).</a:t>
            </a:r>
          </a:p>
          <a:p>
            <a:pPr marL="457200" indent="-457200">
              <a:buFont typeface="Arial" panose="020B0604020202020204" pitchFamily="34" charset="0"/>
              <a:buChar char="•"/>
            </a:pPr>
            <a:r>
              <a:rPr lang="en-US" sz="2400" b="1" u="sng" dirty="0">
                <a:solidFill>
                  <a:schemeClr val="bg1"/>
                </a:solidFill>
              </a:rPr>
              <a:t>Scalability: </a:t>
            </a:r>
            <a:r>
              <a:rPr lang="en-US" sz="2400" dirty="0">
                <a:solidFill>
                  <a:schemeClr val="bg1"/>
                </a:solidFill>
              </a:rPr>
              <a:t>The system should handle increasing amounts of knowledge data and multiple concurrent users without significant performance degradation.</a:t>
            </a:r>
          </a:p>
          <a:p>
            <a:pPr marL="457200" indent="-457200">
              <a:buFont typeface="Arial" panose="020B0604020202020204" pitchFamily="34" charset="0"/>
              <a:buChar char="•"/>
            </a:pPr>
            <a:r>
              <a:rPr lang="en-US" sz="2400" b="1" u="sng" dirty="0">
                <a:solidFill>
                  <a:schemeClr val="bg1"/>
                </a:solidFill>
              </a:rPr>
              <a:t>Reliability: </a:t>
            </a:r>
            <a:r>
              <a:rPr lang="en-US" sz="2400" dirty="0">
                <a:solidFill>
                  <a:schemeClr val="bg1"/>
                </a:solidFill>
              </a:rPr>
              <a:t>The system should provide consistent and accurate query generation and execution.</a:t>
            </a:r>
          </a:p>
        </p:txBody>
      </p:sp>
      <p:sp>
        <p:nvSpPr>
          <p:cNvPr id="8" name="TextBox 7">
            <a:extLst>
              <a:ext uri="{FF2B5EF4-FFF2-40B4-BE49-F238E27FC236}">
                <a16:creationId xmlns:a16="http://schemas.microsoft.com/office/drawing/2014/main" id="{53EF0167-109D-8C68-F0D7-1D83EEC69649}"/>
              </a:ext>
            </a:extLst>
          </p:cNvPr>
          <p:cNvSpPr txBox="1"/>
          <p:nvPr/>
        </p:nvSpPr>
        <p:spPr>
          <a:xfrm>
            <a:off x="5822989" y="930780"/>
            <a:ext cx="6134852" cy="5755422"/>
          </a:xfrm>
          <a:prstGeom prst="rect">
            <a:avLst/>
          </a:prstGeom>
          <a:noFill/>
          <a:ln>
            <a:solidFill>
              <a:schemeClr val="bg1"/>
            </a:solidFill>
          </a:ln>
        </p:spPr>
        <p:txBody>
          <a:bodyPr wrap="square" rtlCol="0">
            <a:spAutoFit/>
          </a:bodyPr>
          <a:lstStyle/>
          <a:p>
            <a:pPr marL="457200" indent="-457200">
              <a:buFont typeface="Arial" panose="020B0604020202020204" pitchFamily="34" charset="0"/>
              <a:buChar char="•"/>
            </a:pPr>
            <a:r>
              <a:rPr lang="en-US" sz="2400" b="1" u="sng" dirty="0">
                <a:solidFill>
                  <a:schemeClr val="bg1"/>
                </a:solidFill>
              </a:rPr>
              <a:t>Security: </a:t>
            </a:r>
            <a:r>
              <a:rPr lang="en-US" sz="2400" dirty="0">
                <a:solidFill>
                  <a:schemeClr val="bg1"/>
                </a:solidFill>
              </a:rPr>
              <a:t>Ensure that unauthorized access to the database is prevented, and the system enforces proper user authentication and permissions.</a:t>
            </a:r>
          </a:p>
          <a:p>
            <a:pPr marL="457200" indent="-457200">
              <a:buFont typeface="Arial" panose="020B0604020202020204" pitchFamily="34" charset="0"/>
              <a:buChar char="•"/>
            </a:pPr>
            <a:r>
              <a:rPr lang="en-US" sz="2400" b="1" u="sng" dirty="0">
                <a:solidFill>
                  <a:schemeClr val="bg1"/>
                </a:solidFill>
              </a:rPr>
              <a:t>Maintainability: </a:t>
            </a:r>
            <a:r>
              <a:rPr lang="en-US" sz="2400" dirty="0">
                <a:solidFill>
                  <a:schemeClr val="bg1"/>
                </a:solidFill>
              </a:rPr>
              <a:t>The system code should be modular and maintainable for easy updates and future enhancements.</a:t>
            </a:r>
          </a:p>
          <a:p>
            <a:pPr marL="457200" indent="-457200">
              <a:buFont typeface="Arial" panose="020B0604020202020204" pitchFamily="34" charset="0"/>
              <a:buChar char="•"/>
            </a:pPr>
            <a:r>
              <a:rPr lang="en-US" sz="2400" b="1" u="sng" dirty="0">
                <a:solidFill>
                  <a:schemeClr val="bg1"/>
                </a:solidFill>
              </a:rPr>
              <a:t>Availability: </a:t>
            </a:r>
            <a:r>
              <a:rPr lang="en-US" sz="2400" dirty="0">
                <a:solidFill>
                  <a:schemeClr val="bg1"/>
                </a:solidFill>
              </a:rPr>
              <a:t>The system must be available and responsive during working hours or as defined by operational requirements (e.g., 99% uptime).</a:t>
            </a:r>
          </a:p>
          <a:p>
            <a:pPr marL="457200" indent="-457200">
              <a:buFont typeface="Arial" panose="020B0604020202020204" pitchFamily="34" charset="0"/>
              <a:buChar char="•"/>
            </a:pPr>
            <a:r>
              <a:rPr lang="en-US" sz="2400" b="1" u="sng" dirty="0">
                <a:solidFill>
                  <a:schemeClr val="bg1"/>
                </a:solidFill>
              </a:rPr>
              <a:t>Compatibility</a:t>
            </a:r>
            <a:r>
              <a:rPr lang="en-US" sz="2400" dirty="0">
                <a:solidFill>
                  <a:schemeClr val="bg1"/>
                </a:solidFill>
              </a:rPr>
              <a:t>: The system should be compatible with various database management systems (e.g., MySQL, PostgreSQL, SQL Server).</a:t>
            </a:r>
          </a:p>
        </p:txBody>
      </p:sp>
    </p:spTree>
    <p:extLst>
      <p:ext uri="{BB962C8B-B14F-4D97-AF65-F5344CB8AC3E}">
        <p14:creationId xmlns:p14="http://schemas.microsoft.com/office/powerpoint/2010/main" val="3840584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3F6D5-0479-BACE-0E77-2BEC868A14B5}"/>
              </a:ext>
            </a:extLst>
          </p:cNvPr>
          <p:cNvSpPr/>
          <p:nvPr/>
        </p:nvSpPr>
        <p:spPr>
          <a:xfrm>
            <a:off x="-1" y="709367"/>
            <a:ext cx="12192000" cy="45719"/>
          </a:xfrm>
          <a:prstGeom prst="rect">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2437851" y="39290"/>
            <a:ext cx="7316296" cy="574517"/>
          </a:xfrm>
        </p:spPr>
        <p:txBody>
          <a:bodyPr>
            <a:normAutofit fontScale="90000"/>
          </a:bodyPr>
          <a:lstStyle/>
          <a:p>
            <a:r>
              <a:rPr lang="en-IN" b="1" dirty="0">
                <a:solidFill>
                  <a:schemeClr val="bg1"/>
                </a:solidFill>
              </a:rPr>
              <a:t>PROPOSED SYSTEM ARCHITECTURE</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TextBox 24">
            <a:extLst>
              <a:ext uri="{FF2B5EF4-FFF2-40B4-BE49-F238E27FC236}">
                <a16:creationId xmlns:a16="http://schemas.microsoft.com/office/drawing/2014/main" id="{8DA535CD-3BF1-5CA1-3666-DEC361F80901}"/>
              </a:ext>
            </a:extLst>
          </p:cNvPr>
          <p:cNvSpPr txBox="1"/>
          <p:nvPr/>
        </p:nvSpPr>
        <p:spPr>
          <a:xfrm>
            <a:off x="11806998" y="181609"/>
            <a:ext cx="418704" cy="369332"/>
          </a:xfrm>
          <a:prstGeom prst="rect">
            <a:avLst/>
          </a:prstGeom>
          <a:noFill/>
        </p:spPr>
        <p:txBody>
          <a:bodyPr wrap="none" rtlCol="0">
            <a:spAutoFit/>
          </a:bodyPr>
          <a:lstStyle/>
          <a:p>
            <a:r>
              <a:rPr lang="en-IN" b="1" dirty="0">
                <a:solidFill>
                  <a:schemeClr val="bg1"/>
                </a:solidFill>
              </a:rPr>
              <a:t>12</a:t>
            </a:r>
          </a:p>
        </p:txBody>
      </p:sp>
      <p:pic>
        <p:nvPicPr>
          <p:cNvPr id="6" name="Picture 5">
            <a:extLst>
              <a:ext uri="{FF2B5EF4-FFF2-40B4-BE49-F238E27FC236}">
                <a16:creationId xmlns:a16="http://schemas.microsoft.com/office/drawing/2014/main" id="{DFC30E04-3E8C-585C-11EF-8109973B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23" y="819673"/>
            <a:ext cx="9806680" cy="6214984"/>
          </a:xfrm>
          <a:prstGeom prst="rect">
            <a:avLst/>
          </a:prstGeom>
        </p:spPr>
      </p:pic>
    </p:spTree>
    <p:extLst>
      <p:ext uri="{BB962C8B-B14F-4D97-AF65-F5344CB8AC3E}">
        <p14:creationId xmlns:p14="http://schemas.microsoft.com/office/powerpoint/2010/main" val="1466329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B4ACF8-17B7-413F-CE11-AEDF0D646B0F}"/>
              </a:ext>
            </a:extLst>
          </p:cNvPr>
          <p:cNvSpPr/>
          <p:nvPr/>
        </p:nvSpPr>
        <p:spPr>
          <a:xfrm>
            <a:off x="-1" y="709367"/>
            <a:ext cx="1219200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F3F243C6-701D-C7AF-1B38-B4403AE6F9F6}"/>
              </a:ext>
            </a:extLst>
          </p:cNvPr>
          <p:cNvSpPr>
            <a:spLocks noGrp="1"/>
          </p:cNvSpPr>
          <p:nvPr>
            <p:ph type="title"/>
          </p:nvPr>
        </p:nvSpPr>
        <p:spPr>
          <a:xfrm>
            <a:off x="3967584" y="64601"/>
            <a:ext cx="4256830" cy="574517"/>
          </a:xfrm>
        </p:spPr>
        <p:txBody>
          <a:bodyPr>
            <a:normAutofit fontScale="90000"/>
          </a:bodyPr>
          <a:lstStyle/>
          <a:p>
            <a:r>
              <a:rPr lang="en-IN" b="1" dirty="0">
                <a:solidFill>
                  <a:schemeClr val="bg1"/>
                </a:solidFill>
              </a:rPr>
              <a:t>USE CASE DIAGRAM</a:t>
            </a:r>
          </a:p>
        </p:txBody>
      </p:sp>
      <p:pic>
        <p:nvPicPr>
          <p:cNvPr id="8" name="Picture 2">
            <a:extLst>
              <a:ext uri="{FF2B5EF4-FFF2-40B4-BE49-F238E27FC236}">
                <a16:creationId xmlns:a16="http://schemas.microsoft.com/office/drawing/2014/main" id="{B689D60F-5AF7-864A-DF75-62C215BD1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7C17C63-03AC-4557-F42F-89BD631EC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074" y="1052677"/>
            <a:ext cx="9467850" cy="5467350"/>
          </a:xfrm>
          <a:prstGeom prst="rect">
            <a:avLst/>
          </a:prstGeom>
        </p:spPr>
      </p:pic>
      <p:sp>
        <p:nvSpPr>
          <p:cNvPr id="4" name="TextBox 3">
            <a:extLst>
              <a:ext uri="{FF2B5EF4-FFF2-40B4-BE49-F238E27FC236}">
                <a16:creationId xmlns:a16="http://schemas.microsoft.com/office/drawing/2014/main" id="{AAB40E0D-F775-F670-82FA-4BE6D0764A81}"/>
              </a:ext>
            </a:extLst>
          </p:cNvPr>
          <p:cNvSpPr txBox="1"/>
          <p:nvPr/>
        </p:nvSpPr>
        <p:spPr>
          <a:xfrm>
            <a:off x="11806998" y="181609"/>
            <a:ext cx="418704" cy="369332"/>
          </a:xfrm>
          <a:prstGeom prst="rect">
            <a:avLst/>
          </a:prstGeom>
          <a:noFill/>
        </p:spPr>
        <p:txBody>
          <a:bodyPr wrap="none" rtlCol="0">
            <a:spAutoFit/>
          </a:bodyPr>
          <a:lstStyle/>
          <a:p>
            <a:r>
              <a:rPr lang="en-IN" b="1" dirty="0">
                <a:solidFill>
                  <a:schemeClr val="bg1"/>
                </a:solidFill>
              </a:rPr>
              <a:t>13</a:t>
            </a:r>
          </a:p>
        </p:txBody>
      </p:sp>
    </p:spTree>
    <p:extLst>
      <p:ext uri="{BB962C8B-B14F-4D97-AF65-F5344CB8AC3E}">
        <p14:creationId xmlns:p14="http://schemas.microsoft.com/office/powerpoint/2010/main" val="1247133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B4ACF8-17B7-413F-CE11-AEDF0D646B0F}"/>
              </a:ext>
            </a:extLst>
          </p:cNvPr>
          <p:cNvSpPr/>
          <p:nvPr/>
        </p:nvSpPr>
        <p:spPr>
          <a:xfrm>
            <a:off x="-1" y="709367"/>
            <a:ext cx="12192000" cy="45719"/>
          </a:xfrm>
          <a:prstGeom prst="rect">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F3F243C6-701D-C7AF-1B38-B4403AE6F9F6}"/>
              </a:ext>
            </a:extLst>
          </p:cNvPr>
          <p:cNvSpPr>
            <a:spLocks noGrp="1"/>
          </p:cNvSpPr>
          <p:nvPr>
            <p:ph type="title"/>
          </p:nvPr>
        </p:nvSpPr>
        <p:spPr>
          <a:xfrm>
            <a:off x="4712839" y="55637"/>
            <a:ext cx="2766319" cy="574517"/>
          </a:xfrm>
        </p:spPr>
        <p:txBody>
          <a:bodyPr>
            <a:normAutofit fontScale="90000"/>
          </a:bodyPr>
          <a:lstStyle/>
          <a:p>
            <a:r>
              <a:rPr lang="en-IN" b="1" dirty="0">
                <a:solidFill>
                  <a:schemeClr val="bg1"/>
                </a:solidFill>
              </a:rPr>
              <a:t>REFERENCES</a:t>
            </a:r>
          </a:p>
        </p:txBody>
      </p:sp>
      <p:pic>
        <p:nvPicPr>
          <p:cNvPr id="8" name="Picture 2">
            <a:extLst>
              <a:ext uri="{FF2B5EF4-FFF2-40B4-BE49-F238E27FC236}">
                <a16:creationId xmlns:a16="http://schemas.microsoft.com/office/drawing/2014/main" id="{B689D60F-5AF7-864A-DF75-62C215BD1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40E0D-F775-F670-82FA-4BE6D0764A81}"/>
              </a:ext>
            </a:extLst>
          </p:cNvPr>
          <p:cNvSpPr txBox="1"/>
          <p:nvPr/>
        </p:nvSpPr>
        <p:spPr>
          <a:xfrm>
            <a:off x="11806998" y="181609"/>
            <a:ext cx="418704" cy="369332"/>
          </a:xfrm>
          <a:prstGeom prst="rect">
            <a:avLst/>
          </a:prstGeom>
          <a:noFill/>
        </p:spPr>
        <p:txBody>
          <a:bodyPr wrap="none" rtlCol="0">
            <a:spAutoFit/>
          </a:bodyPr>
          <a:lstStyle/>
          <a:p>
            <a:r>
              <a:rPr lang="en-IN" b="1" dirty="0">
                <a:solidFill>
                  <a:schemeClr val="bg1"/>
                </a:solidFill>
              </a:rPr>
              <a:t>14</a:t>
            </a:r>
          </a:p>
        </p:txBody>
      </p:sp>
      <p:sp>
        <p:nvSpPr>
          <p:cNvPr id="2" name="TextBox 1">
            <a:extLst>
              <a:ext uri="{FF2B5EF4-FFF2-40B4-BE49-F238E27FC236}">
                <a16:creationId xmlns:a16="http://schemas.microsoft.com/office/drawing/2014/main" id="{0A80C7FF-36D9-76A7-5296-B6F81E4197E7}"/>
              </a:ext>
            </a:extLst>
          </p:cNvPr>
          <p:cNvSpPr txBox="1"/>
          <p:nvPr/>
        </p:nvSpPr>
        <p:spPr>
          <a:xfrm>
            <a:off x="147144" y="815218"/>
            <a:ext cx="11902966" cy="6740307"/>
          </a:xfrm>
          <a:prstGeom prst="rect">
            <a:avLst/>
          </a:prstGeom>
          <a:noFill/>
        </p:spPr>
        <p:txBody>
          <a:bodyPr wrap="square" rtlCol="0">
            <a:spAutoFit/>
          </a:bodyPr>
          <a:lstStyle/>
          <a:p>
            <a:pPr marL="285750" indent="-285750">
              <a:buClr>
                <a:srgbClr val="2F5496"/>
              </a:buClr>
              <a:buSzPts val="1200"/>
              <a:buFont typeface="Arial" panose="020B0604020202020204" pitchFamily="34" charset="0"/>
              <a:buChar char="•"/>
            </a:pPr>
            <a:r>
              <a:rPr lang="en-US" sz="1800" dirty="0" err="1">
                <a:solidFill>
                  <a:schemeClr val="bg1"/>
                </a:solidFill>
              </a:rPr>
              <a:t>Shuaichen</a:t>
            </a:r>
            <a:r>
              <a:rPr lang="en-US" sz="1800" dirty="0">
                <a:solidFill>
                  <a:schemeClr val="bg1"/>
                </a:solidFill>
              </a:rPr>
              <a:t> Chang and Eric </a:t>
            </a:r>
            <a:r>
              <a:rPr lang="en-US" sz="1800" dirty="0" err="1">
                <a:solidFill>
                  <a:schemeClr val="bg1"/>
                </a:solidFill>
              </a:rPr>
              <a:t>Fosler</a:t>
            </a:r>
            <a:r>
              <a:rPr lang="en-US" sz="1800" dirty="0">
                <a:solidFill>
                  <a:schemeClr val="bg1"/>
                </a:solidFill>
              </a:rPr>
              <a:t>-Lussier. 2023a. </a:t>
            </a:r>
            <a:r>
              <a:rPr lang="en-US" sz="1800" dirty="0">
                <a:solidFill>
                  <a:schemeClr val="bg1"/>
                </a:solidFill>
                <a:hlinkClick r:id="rId4">
                  <a:extLst>
                    <a:ext uri="{A12FA001-AC4F-418D-AE19-62706E023703}">
                      <ahyp:hlinkClr xmlns:ahyp="http://schemas.microsoft.com/office/drawing/2018/hyperlinkcolor" val="tx"/>
                    </a:ext>
                  </a:extLst>
                </a:hlinkClick>
              </a:rPr>
              <a:t>How to prompt </a:t>
            </a:r>
            <a:r>
              <a:rPr lang="en-US" sz="1800" dirty="0" err="1">
                <a:solidFill>
                  <a:schemeClr val="bg1"/>
                </a:solidFill>
                <a:hlinkClick r:id="rId4">
                  <a:extLst>
                    <a:ext uri="{A12FA001-AC4F-418D-AE19-62706E023703}">
                      <ahyp:hlinkClr xmlns:ahyp="http://schemas.microsoft.com/office/drawing/2018/hyperlinkcolor" val="tx"/>
                    </a:ext>
                  </a:extLst>
                </a:hlinkClick>
              </a:rPr>
              <a:t>llms</a:t>
            </a:r>
            <a:r>
              <a:rPr lang="en-US" sz="1800" dirty="0">
                <a:solidFill>
                  <a:schemeClr val="bg1"/>
                </a:solidFill>
                <a:hlinkClick r:id="rId4">
                  <a:extLst>
                    <a:ext uri="{A12FA001-AC4F-418D-AE19-62706E023703}">
                      <ahyp:hlinkClr xmlns:ahyp="http://schemas.microsoft.com/office/drawing/2018/hyperlinkcolor" val="tx"/>
                    </a:ext>
                  </a:extLst>
                </a:hlinkClick>
              </a:rPr>
              <a:t> for text-to-</a:t>
            </a:r>
            <a:r>
              <a:rPr lang="en-US" sz="1800" dirty="0" err="1">
                <a:solidFill>
                  <a:schemeClr val="bg1"/>
                </a:solidFill>
                <a:hlinkClick r:id="rId4">
                  <a:extLst>
                    <a:ext uri="{A12FA001-AC4F-418D-AE19-62706E023703}">
                      <ahyp:hlinkClr xmlns:ahyp="http://schemas.microsoft.com/office/drawing/2018/hyperlinkcolor" val="tx"/>
                    </a:ext>
                  </a:extLst>
                </a:hlinkClick>
              </a:rPr>
              <a:t>sql</a:t>
            </a:r>
            <a:r>
              <a:rPr lang="en-US" sz="1800" dirty="0">
                <a:solidFill>
                  <a:schemeClr val="bg1"/>
                </a:solidFill>
                <a:hlinkClick r:id="rId4">
                  <a:extLst>
                    <a:ext uri="{A12FA001-AC4F-418D-AE19-62706E023703}">
                      <ahyp:hlinkClr xmlns:ahyp="http://schemas.microsoft.com/office/drawing/2018/hyperlinkcolor" val="tx"/>
                    </a:ext>
                  </a:extLst>
                </a:hlinkClick>
              </a:rPr>
              <a:t>: A study in zero-shot, single-domain, and cross-domain settings</a:t>
            </a:r>
            <a:r>
              <a:rPr lang="en-US" sz="1800" dirty="0">
                <a:solidFill>
                  <a:schemeClr val="bg1"/>
                </a:solidFill>
              </a:rPr>
              <a:t>.</a:t>
            </a:r>
          </a:p>
          <a:p>
            <a:pPr marL="285750" indent="-285750">
              <a:buClr>
                <a:srgbClr val="2F5496"/>
              </a:buClr>
              <a:buSzPts val="1200"/>
              <a:buFont typeface="Arial" panose="020B0604020202020204" pitchFamily="34" charset="0"/>
              <a:buChar char="•"/>
            </a:pPr>
            <a:endParaRPr lang="en-US" sz="1800" dirty="0">
              <a:solidFill>
                <a:schemeClr val="bg1"/>
              </a:solidFill>
            </a:endParaRPr>
          </a:p>
          <a:p>
            <a:pPr marL="285750" indent="-285750">
              <a:buClr>
                <a:srgbClr val="2F5496"/>
              </a:buClr>
              <a:buSzPts val="1200"/>
              <a:buFont typeface="Arial" panose="020B0604020202020204" pitchFamily="34" charset="0"/>
              <a:buChar char="•"/>
            </a:pPr>
            <a:r>
              <a:rPr lang="en-IN" sz="1800" dirty="0">
                <a:solidFill>
                  <a:schemeClr val="bg1"/>
                </a:solidFill>
              </a:rPr>
              <a:t>Mistral AI. 2023. Generative </a:t>
            </a:r>
            <a:r>
              <a:rPr lang="en-IN" sz="1800" dirty="0" err="1">
                <a:solidFill>
                  <a:schemeClr val="bg1"/>
                </a:solidFill>
              </a:rPr>
              <a:t>endopoints</a:t>
            </a:r>
            <a:r>
              <a:rPr lang="en-IN" sz="1800" dirty="0">
                <a:solidFill>
                  <a:schemeClr val="bg1"/>
                </a:solidFill>
              </a:rPr>
              <a:t> of mistral ai. </a:t>
            </a:r>
            <a:r>
              <a:rPr lang="en-IN" sz="1800" dirty="0">
                <a:solidFill>
                  <a:schemeClr val="bg1"/>
                </a:solidFill>
                <a:hlinkClick r:id="rId5">
                  <a:extLst>
                    <a:ext uri="{A12FA001-AC4F-418D-AE19-62706E023703}">
                      <ahyp:hlinkClr xmlns:ahyp="http://schemas.microsoft.com/office/drawing/2018/hyperlinkcolor" val="tx"/>
                    </a:ext>
                  </a:extLst>
                </a:hlinkClick>
              </a:rPr>
              <a:t>https://docs.mistral.ai/platform/endpoints/. </a:t>
            </a:r>
            <a:r>
              <a:rPr lang="en-IN" sz="1800" dirty="0">
                <a:solidFill>
                  <a:schemeClr val="bg1"/>
                </a:solidFill>
              </a:rPr>
              <a:t>Accessed: February 15, 2024</a:t>
            </a:r>
          </a:p>
          <a:p>
            <a:pPr marL="285750" indent="-285750">
              <a:buClr>
                <a:srgbClr val="2F5496"/>
              </a:buClr>
              <a:buSzPts val="1200"/>
              <a:buFont typeface="Arial" panose="020B0604020202020204" pitchFamily="34" charset="0"/>
              <a:buChar char="•"/>
            </a:pPr>
            <a:endParaRPr lang="en-IN" sz="1800" dirty="0">
              <a:solidFill>
                <a:schemeClr val="bg1"/>
              </a:solidFill>
            </a:endParaRPr>
          </a:p>
          <a:p>
            <a:pPr marL="285750" indent="-285750">
              <a:buClr>
                <a:srgbClr val="2F5496"/>
              </a:buClr>
              <a:buSzPts val="1200"/>
              <a:buFont typeface="Arial" panose="020B0604020202020204" pitchFamily="34" charset="0"/>
              <a:buChar char="•"/>
            </a:pPr>
            <a:r>
              <a:rPr lang="en-IN" sz="1800" dirty="0">
                <a:solidFill>
                  <a:schemeClr val="bg1"/>
                </a:solidFill>
              </a:rPr>
              <a:t>Ting Chen, Simon </a:t>
            </a:r>
            <a:r>
              <a:rPr lang="en-IN" sz="1800" dirty="0" err="1">
                <a:solidFill>
                  <a:schemeClr val="bg1"/>
                </a:solidFill>
              </a:rPr>
              <a:t>Kornblith</a:t>
            </a:r>
            <a:r>
              <a:rPr lang="en-IN" sz="1800" dirty="0">
                <a:solidFill>
                  <a:schemeClr val="bg1"/>
                </a:solidFill>
              </a:rPr>
              <a:t>, Mohammad </a:t>
            </a:r>
            <a:r>
              <a:rPr lang="en-IN" sz="1800" dirty="0" err="1">
                <a:solidFill>
                  <a:schemeClr val="bg1"/>
                </a:solidFill>
              </a:rPr>
              <a:t>Norouzi</a:t>
            </a:r>
            <a:r>
              <a:rPr lang="en-IN" sz="1800" dirty="0">
                <a:solidFill>
                  <a:schemeClr val="bg1"/>
                </a:solidFill>
              </a:rPr>
              <a:t>, and Geoffrey Hinton. 2020. A simple framework for contrastive learning of visual representations. </a:t>
            </a:r>
            <a:r>
              <a:rPr lang="en-IN" sz="1800" dirty="0">
                <a:solidFill>
                  <a:schemeClr val="bg1"/>
                </a:solidFill>
                <a:hlinkClick r:id="rId6">
                  <a:extLst>
                    <a:ext uri="{A12FA001-AC4F-418D-AE19-62706E023703}">
                      <ahyp:hlinkClr xmlns:ahyp="http://schemas.microsoft.com/office/drawing/2018/hyperlinkcolor" val="tx"/>
                    </a:ext>
                  </a:extLst>
                </a:hlinkClick>
              </a:rPr>
              <a:t>Link</a:t>
            </a:r>
            <a:endParaRPr lang="en-IN" sz="1800" dirty="0">
              <a:solidFill>
                <a:schemeClr val="bg1"/>
              </a:solidFill>
            </a:endParaRPr>
          </a:p>
          <a:p>
            <a:pPr marL="285750" indent="-285750">
              <a:buClr>
                <a:srgbClr val="2F5496"/>
              </a:buClr>
              <a:buSzPts val="1200"/>
              <a:buFont typeface="Arial" panose="020B0604020202020204" pitchFamily="34" charset="0"/>
              <a:buChar char="•"/>
            </a:pPr>
            <a:endParaRPr lang="en-IN" sz="1800" dirty="0">
              <a:solidFill>
                <a:schemeClr val="bg1"/>
              </a:solidFill>
            </a:endParaRPr>
          </a:p>
          <a:p>
            <a:pPr marL="285750" indent="-285750">
              <a:buClr>
                <a:srgbClr val="2F5496"/>
              </a:buClr>
              <a:buSzPts val="1200"/>
              <a:buFont typeface="Arial" panose="020B0604020202020204" pitchFamily="34" charset="0"/>
              <a:buChar char="•"/>
            </a:pPr>
            <a:r>
              <a:rPr lang="en-IN" sz="1800" dirty="0">
                <a:solidFill>
                  <a:schemeClr val="bg1"/>
                </a:solidFill>
              </a:rPr>
              <a:t>Roy De </a:t>
            </a:r>
            <a:r>
              <a:rPr lang="en-IN" sz="1800" dirty="0" err="1">
                <a:solidFill>
                  <a:schemeClr val="bg1"/>
                </a:solidFill>
              </a:rPr>
              <a:t>Maesschalck</a:t>
            </a:r>
            <a:r>
              <a:rPr lang="en-IN" sz="1800" dirty="0">
                <a:solidFill>
                  <a:schemeClr val="bg1"/>
                </a:solidFill>
              </a:rPr>
              <a:t>, Delphine </a:t>
            </a:r>
            <a:r>
              <a:rPr lang="en-IN" sz="1800" dirty="0" err="1">
                <a:solidFill>
                  <a:schemeClr val="bg1"/>
                </a:solidFill>
              </a:rPr>
              <a:t>Jouan</a:t>
            </a:r>
            <a:r>
              <a:rPr lang="en-IN" sz="1800" dirty="0">
                <a:solidFill>
                  <a:schemeClr val="bg1"/>
                </a:solidFill>
              </a:rPr>
              <a:t>-Rimbaud, and </a:t>
            </a:r>
            <a:r>
              <a:rPr lang="en-IN" sz="1800" dirty="0" err="1">
                <a:solidFill>
                  <a:schemeClr val="bg1"/>
                </a:solidFill>
              </a:rPr>
              <a:t>Désiré</a:t>
            </a:r>
            <a:r>
              <a:rPr lang="en-IN" sz="1800" dirty="0">
                <a:solidFill>
                  <a:schemeClr val="bg1"/>
                </a:solidFill>
              </a:rPr>
              <a:t> L </a:t>
            </a:r>
            <a:r>
              <a:rPr lang="en-IN" sz="1800" dirty="0" err="1">
                <a:solidFill>
                  <a:schemeClr val="bg1"/>
                </a:solidFill>
              </a:rPr>
              <a:t>Massart</a:t>
            </a:r>
            <a:r>
              <a:rPr lang="en-IN" sz="1800" dirty="0">
                <a:solidFill>
                  <a:schemeClr val="bg1"/>
                </a:solidFill>
              </a:rPr>
              <a:t>. 2000. The </a:t>
            </a:r>
            <a:r>
              <a:rPr lang="en-IN" sz="1800" dirty="0" err="1">
                <a:solidFill>
                  <a:schemeClr val="bg1"/>
                </a:solidFill>
              </a:rPr>
              <a:t>mahalanobis</a:t>
            </a:r>
            <a:r>
              <a:rPr lang="en-IN" sz="1800" dirty="0">
                <a:solidFill>
                  <a:schemeClr val="bg1"/>
                </a:solidFill>
              </a:rPr>
              <a:t> distance. Chemometrics and intelligent laboratory systems,. </a:t>
            </a:r>
            <a:r>
              <a:rPr lang="en-IN" sz="1800" dirty="0">
                <a:solidFill>
                  <a:schemeClr val="bg1"/>
                </a:solidFill>
                <a:hlinkClick r:id="rId7">
                  <a:extLst>
                    <a:ext uri="{A12FA001-AC4F-418D-AE19-62706E023703}">
                      <ahyp:hlinkClr xmlns:ahyp="http://schemas.microsoft.com/office/drawing/2018/hyperlinkcolor" val="tx"/>
                    </a:ext>
                  </a:extLst>
                </a:hlinkClick>
              </a:rPr>
              <a:t>Link</a:t>
            </a:r>
            <a:endParaRPr lang="en-IN" sz="1800" dirty="0">
              <a:solidFill>
                <a:schemeClr val="bg1"/>
              </a:solidFill>
            </a:endParaRPr>
          </a:p>
          <a:p>
            <a:pPr marL="285750" indent="-285750">
              <a:buClr>
                <a:srgbClr val="2F5496"/>
              </a:buClr>
              <a:buSzPts val="1200"/>
              <a:buFont typeface="Arial" panose="020B0604020202020204" pitchFamily="34" charset="0"/>
              <a:buChar char="•"/>
            </a:pPr>
            <a:endParaRPr lang="en-IN" sz="1800" dirty="0">
              <a:solidFill>
                <a:schemeClr val="bg1"/>
              </a:solidFill>
            </a:endParaRPr>
          </a:p>
          <a:p>
            <a:pPr marL="285750" indent="-285750">
              <a:buClr>
                <a:srgbClr val="2F5496"/>
              </a:buClr>
              <a:buSzPts val="1200"/>
              <a:buFont typeface="Arial" panose="020B0604020202020204" pitchFamily="34" charset="0"/>
              <a:buChar char="•"/>
            </a:pPr>
            <a:r>
              <a:rPr lang="en-IN" sz="1800" b="1" dirty="0">
                <a:solidFill>
                  <a:schemeClr val="bg1"/>
                </a:solidFill>
                <a:ea typeface="Times New Roman" panose="02020603050405020304"/>
                <a:cs typeface="Calibri" panose="020F0502020204030204" pitchFamily="34" charset="0"/>
                <a:sym typeface="Times New Roman" panose="02020603050405020304"/>
                <a:hlinkClick r:id="rId8">
                  <a:extLst>
                    <a:ext uri="{A12FA001-AC4F-418D-AE19-62706E023703}">
                      <ahyp:hlinkClr xmlns:ahyp="http://schemas.microsoft.com/office/drawing/2018/hyperlinkcolor" val="tx"/>
                    </a:ext>
                  </a:extLst>
                </a:hlinkClick>
              </a:rPr>
              <a:t>https://arxiv.org/abs/2409.14924</a:t>
            </a:r>
            <a:endParaRPr lang="en-IN" sz="1800"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endParaRPr lang="en-IN" sz="1800"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US" sz="1800" dirty="0" err="1">
                <a:solidFill>
                  <a:schemeClr val="bg1"/>
                </a:solidFill>
              </a:rPr>
              <a:t>Fotso</a:t>
            </a:r>
            <a:r>
              <a:rPr lang="en-US" sz="1800" dirty="0">
                <a:solidFill>
                  <a:schemeClr val="bg1"/>
                </a:solidFill>
              </a:rPr>
              <a:t>, S. T. Natural Language Query Engine for Relational Databases using Generative AI (2024). arXiv:2410.07144. </a:t>
            </a:r>
            <a:r>
              <a:rPr lang="en-US" sz="1800" dirty="0">
                <a:solidFill>
                  <a:schemeClr val="bg1"/>
                </a:solidFill>
                <a:hlinkClick r:id="rId9">
                  <a:extLst>
                    <a:ext uri="{A12FA001-AC4F-418D-AE19-62706E023703}">
                      <ahyp:hlinkClr xmlns:ahyp="http://schemas.microsoft.com/office/drawing/2018/hyperlinkcolor" val="tx"/>
                    </a:ext>
                  </a:extLst>
                </a:hlinkClick>
              </a:rPr>
              <a:t>https://arxiv.org/abs/2410.07144</a:t>
            </a:r>
            <a:endParaRPr lang="en-US" sz="1800" dirty="0">
              <a:solidFill>
                <a:schemeClr val="bg1"/>
              </a:solidFill>
            </a:endParaRPr>
          </a:p>
          <a:p>
            <a:pPr marL="285750" indent="-285750">
              <a:buClr>
                <a:srgbClr val="2F5496"/>
              </a:buClr>
              <a:buSzPts val="1200"/>
              <a:buFont typeface="Arial" panose="020B0604020202020204" pitchFamily="34" charset="0"/>
              <a:buChar char="•"/>
            </a:pPr>
            <a:endParaRPr lang="en-US"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US" sz="1800" dirty="0">
                <a:solidFill>
                  <a:schemeClr val="bg1"/>
                </a:solidFill>
              </a:rPr>
              <a:t>Zijin Hong and Jian Liu. 2024. Towards better ques </a:t>
            </a:r>
            <a:r>
              <a:rPr lang="en-US" sz="1800" dirty="0" err="1">
                <a:solidFill>
                  <a:schemeClr val="bg1"/>
                </a:solidFill>
              </a:rPr>
              <a:t>tion</a:t>
            </a:r>
            <a:r>
              <a:rPr lang="en-US" sz="1800" dirty="0">
                <a:solidFill>
                  <a:schemeClr val="bg1"/>
                </a:solidFill>
              </a:rPr>
              <a:t> generation in </a:t>
            </a:r>
            <a:r>
              <a:rPr lang="en-US" sz="1800" dirty="0" err="1">
                <a:solidFill>
                  <a:schemeClr val="bg1"/>
                </a:solidFill>
              </a:rPr>
              <a:t>qa</a:t>
            </a:r>
            <a:r>
              <a:rPr lang="en-US" sz="1800" dirty="0">
                <a:solidFill>
                  <a:schemeClr val="bg1"/>
                </a:solidFill>
              </a:rPr>
              <a:t>-based event extraction. </a:t>
            </a:r>
            <a:r>
              <a:rPr lang="en-US" sz="1800" dirty="0" err="1">
                <a:solidFill>
                  <a:schemeClr val="bg1"/>
                </a:solidFill>
              </a:rPr>
              <a:t>arXiv</a:t>
            </a:r>
            <a:r>
              <a:rPr lang="en-US" sz="1800" dirty="0">
                <a:solidFill>
                  <a:schemeClr val="bg1"/>
                </a:solidFill>
              </a:rPr>
              <a:t> preprint arXiv:2405.10517.</a:t>
            </a:r>
          </a:p>
          <a:p>
            <a:pPr marL="285750" indent="-285750">
              <a:buClr>
                <a:srgbClr val="2F5496"/>
              </a:buClr>
              <a:buSzPts val="1200"/>
              <a:buFont typeface="Arial" panose="020B0604020202020204" pitchFamily="34" charset="0"/>
              <a:buChar char="•"/>
            </a:pPr>
            <a:endParaRPr lang="en-US" sz="1800" dirty="0">
              <a:solidFill>
                <a:schemeClr val="bg1"/>
              </a:solidFill>
            </a:endParaRPr>
          </a:p>
          <a:p>
            <a:pPr marL="285750" indent="-285750">
              <a:buClr>
                <a:srgbClr val="2F5496"/>
              </a:buClr>
              <a:buSzPts val="1200"/>
              <a:buFont typeface="Arial" panose="020B0604020202020204" pitchFamily="34" charset="0"/>
              <a:buChar char="•"/>
            </a:pPr>
            <a:r>
              <a:rPr lang="en-IN" sz="1800" dirty="0">
                <a:solidFill>
                  <a:schemeClr val="bg1"/>
                </a:solidFill>
              </a:rPr>
              <a:t>OpenAI. 2023. Gpt-4 technical report. </a:t>
            </a:r>
            <a:r>
              <a:rPr lang="en-IN" sz="1800" dirty="0" err="1">
                <a:solidFill>
                  <a:schemeClr val="bg1"/>
                </a:solidFill>
              </a:rPr>
              <a:t>arXiv</a:t>
            </a:r>
            <a:r>
              <a:rPr lang="en-IN" sz="1800" dirty="0">
                <a:solidFill>
                  <a:schemeClr val="bg1"/>
                </a:solidFill>
              </a:rPr>
              <a:t> preprint arXiv:2303.08774.</a:t>
            </a:r>
            <a:endParaRPr lang="en-IN" sz="1800"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endParaRPr lang="en-IN" sz="1800"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endParaRPr lang="en-IN" sz="1800" b="1" dirty="0">
              <a:solidFill>
                <a:schemeClr val="bg1"/>
              </a:solidFill>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3971466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55BED-B530-CA7A-96BB-95AA582E1A73}"/>
              </a:ext>
            </a:extLst>
          </p:cNvPr>
          <p:cNvSpPr/>
          <p:nvPr/>
        </p:nvSpPr>
        <p:spPr>
          <a:xfrm>
            <a:off x="218209" y="1065067"/>
            <a:ext cx="5325342" cy="5564333"/>
          </a:xfrm>
          <a:prstGeom prst="rect">
            <a:avLst/>
          </a:prstGeom>
          <a:noFill/>
          <a:ln w="285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58B09A5-B395-81FB-5EDD-E62CBFEDFA02}"/>
              </a:ext>
            </a:extLst>
          </p:cNvPr>
          <p:cNvSpPr>
            <a:spLocks noGrp="1"/>
          </p:cNvSpPr>
          <p:nvPr>
            <p:ph idx="1"/>
          </p:nvPr>
        </p:nvSpPr>
        <p:spPr>
          <a:xfrm>
            <a:off x="314547" y="1194953"/>
            <a:ext cx="5096741" cy="5564333"/>
          </a:xfrm>
        </p:spPr>
        <p:txBody>
          <a:bodyPr>
            <a:normAutofit fontScale="70000" lnSpcReduction="20000"/>
          </a:bodyPr>
          <a:lstStyle/>
          <a:p>
            <a:r>
              <a:rPr lang="en-US" sz="3100" b="1" dirty="0">
                <a:solidFill>
                  <a:schemeClr val="bg1"/>
                </a:solidFill>
                <a:latin typeface="Calibri" panose="020F0502020204030204" pitchFamily="34" charset="0"/>
                <a:ea typeface="Calibri" panose="020F0502020204030204" pitchFamily="34" charset="0"/>
                <a:cs typeface="Calibri" panose="020F0502020204030204" pitchFamily="34" charset="0"/>
              </a:rPr>
              <a:t>Underutilization of Knowledge Sources: </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Large amounts of valuable information from textbooks, research papers, and documents are not easily accessible for direct use in databases.</a:t>
            </a:r>
          </a:p>
          <a:p>
            <a:endParaRPr lang="en-US" sz="1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r>
              <a:rPr lang="en-US" sz="3100" b="1" dirty="0">
                <a:solidFill>
                  <a:schemeClr val="bg1"/>
                </a:solidFill>
                <a:latin typeface="Calibri" panose="020F0502020204030204" pitchFamily="34" charset="0"/>
                <a:ea typeface="Calibri" panose="020F0502020204030204" pitchFamily="34" charset="0"/>
                <a:cs typeface="Calibri" panose="020F0502020204030204" pitchFamily="34" charset="0"/>
              </a:rPr>
              <a:t>Complexity of SQL Query Generation: </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Writing SQL queries and manipulating databases requires expertise, creating a barrier for non-technical users.</a:t>
            </a:r>
          </a:p>
          <a:p>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3100" b="1" dirty="0">
                <a:solidFill>
                  <a:schemeClr val="bg1"/>
                </a:solidFill>
                <a:latin typeface="Calibri" panose="020F0502020204030204" pitchFamily="34" charset="0"/>
                <a:ea typeface="Calibri" panose="020F0502020204030204" pitchFamily="34" charset="0"/>
                <a:cs typeface="Calibri" panose="020F0502020204030204" pitchFamily="34" charset="0"/>
              </a:rPr>
              <a:t>Limited Accessibility to Non-Experts: </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Many professionals outside of data science or programming fields struggle to effectively interact with databases.</a:t>
            </a:r>
          </a:p>
          <a:p>
            <a:endPar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3100" b="1" dirty="0">
                <a:solidFill>
                  <a:schemeClr val="bg1"/>
                </a:solidFill>
                <a:latin typeface="Calibri" panose="020F0502020204030204" pitchFamily="34" charset="0"/>
                <a:ea typeface="Calibri" panose="020F0502020204030204" pitchFamily="34" charset="0"/>
                <a:cs typeface="Calibri" panose="020F0502020204030204" pitchFamily="34" charset="0"/>
              </a:rPr>
              <a:t>Inefficiency in Knowledge Application:</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There’s no seamless way to translate domain-specific knowledge into actionable database operations.</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073F6D5-0479-BACE-0E77-2BEC868A14B5}"/>
              </a:ext>
            </a:extLst>
          </p:cNvPr>
          <p:cNvSpPr/>
          <p:nvPr/>
        </p:nvSpPr>
        <p:spPr>
          <a:xfrm>
            <a:off x="-1" y="709367"/>
            <a:ext cx="12192000" cy="45719"/>
          </a:xfrm>
          <a:prstGeom prst="rect">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4072726" y="98714"/>
            <a:ext cx="4767680" cy="574517"/>
          </a:xfrm>
        </p:spPr>
        <p:txBody>
          <a:bodyPr>
            <a:normAutofit fontScale="90000"/>
          </a:bodyPr>
          <a:lstStyle/>
          <a:p>
            <a:r>
              <a:rPr lang="en-IN" b="1" dirty="0">
                <a:solidFill>
                  <a:schemeClr val="bg1"/>
                </a:solidFill>
              </a:rPr>
              <a:t>PROJECT MOTIVATION</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3316" y="64601"/>
            <a:ext cx="606692" cy="6033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E36294-7F0B-1E8A-C4DC-2C8751A5A00B}"/>
              </a:ext>
            </a:extLst>
          </p:cNvPr>
          <p:cNvSpPr txBox="1"/>
          <p:nvPr/>
        </p:nvSpPr>
        <p:spPr>
          <a:xfrm>
            <a:off x="5894465" y="1141271"/>
            <a:ext cx="5982988" cy="236988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We believe </a:t>
            </a:r>
            <a:r>
              <a:rPr lang="en-US" sz="2000" dirty="0">
                <a:solidFill>
                  <a:schemeClr val="bg1"/>
                </a:solidFill>
              </a:rPr>
              <a:t>that a Retrieval-Augmented Generation (RAG) system, integrated with LLMs, can solve these issues by automating SQL query generation, making knowledge from various sources easy to retrieve and apply. </a:t>
            </a:r>
          </a:p>
          <a:p>
            <a:pPr marL="342900" indent="-342900">
              <a:buFont typeface="Arial" panose="020B0604020202020204" pitchFamily="34" charset="0"/>
              <a:buChar char="•"/>
            </a:pPr>
            <a:endParaRPr lang="en-US" sz="800" dirty="0">
              <a:solidFill>
                <a:schemeClr val="bg1"/>
              </a:solidFill>
            </a:endParaRPr>
          </a:p>
          <a:p>
            <a:pPr marL="342900" indent="-342900">
              <a:buFont typeface="Arial" panose="020B0604020202020204" pitchFamily="34" charset="0"/>
              <a:buChar char="•"/>
            </a:pPr>
            <a:r>
              <a:rPr lang="en-US" sz="2000" dirty="0">
                <a:solidFill>
                  <a:schemeClr val="bg1"/>
                </a:solidFill>
              </a:rPr>
              <a:t>This will simplify database interactions and make data manipulation accessible to a wider audience.</a:t>
            </a:r>
            <a:endParaRPr lang="en-IN" sz="2000" dirty="0">
              <a:solidFill>
                <a:schemeClr val="bg1"/>
              </a:solidFill>
            </a:endParaRPr>
          </a:p>
        </p:txBody>
      </p:sp>
      <p:sp>
        <p:nvSpPr>
          <p:cNvPr id="9" name="Rectangle 8">
            <a:extLst>
              <a:ext uri="{FF2B5EF4-FFF2-40B4-BE49-F238E27FC236}">
                <a16:creationId xmlns:a16="http://schemas.microsoft.com/office/drawing/2014/main" id="{C39DB0AB-8DC6-644A-78C3-0EC99EFA1CBD}"/>
              </a:ext>
            </a:extLst>
          </p:cNvPr>
          <p:cNvSpPr/>
          <p:nvPr/>
        </p:nvSpPr>
        <p:spPr>
          <a:xfrm>
            <a:off x="5811337" y="1065067"/>
            <a:ext cx="6162454" cy="2550970"/>
          </a:xfrm>
          <a:prstGeom prst="rect">
            <a:avLst/>
          </a:prstGeom>
          <a:noFill/>
          <a:ln w="285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76734C93-8F56-E5FE-E952-A4981D21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337" y="3865820"/>
            <a:ext cx="2763580" cy="2763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DCA48A88-DC25-35E5-384D-33BE8B9F0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1624" y="3847233"/>
            <a:ext cx="2782167" cy="278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Arrow: Notched Right 16">
            <a:extLst>
              <a:ext uri="{FF2B5EF4-FFF2-40B4-BE49-F238E27FC236}">
                <a16:creationId xmlns:a16="http://schemas.microsoft.com/office/drawing/2014/main" id="{39AC1D9B-E461-90A8-8FDD-97C1A2E52B34}"/>
              </a:ext>
            </a:extLst>
          </p:cNvPr>
          <p:cNvSpPr/>
          <p:nvPr/>
        </p:nvSpPr>
        <p:spPr>
          <a:xfrm>
            <a:off x="8044476" y="4898923"/>
            <a:ext cx="1563339" cy="542600"/>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GEN-AI</a:t>
            </a:r>
          </a:p>
        </p:txBody>
      </p:sp>
      <p:sp>
        <p:nvSpPr>
          <p:cNvPr id="18" name="TextBox 17">
            <a:extLst>
              <a:ext uri="{FF2B5EF4-FFF2-40B4-BE49-F238E27FC236}">
                <a16:creationId xmlns:a16="http://schemas.microsoft.com/office/drawing/2014/main" id="{668DE6BB-C338-0711-D2AD-5F4E870904EA}"/>
              </a:ext>
            </a:extLst>
          </p:cNvPr>
          <p:cNvSpPr txBox="1"/>
          <p:nvPr/>
        </p:nvSpPr>
        <p:spPr>
          <a:xfrm>
            <a:off x="11806998" y="181609"/>
            <a:ext cx="301686" cy="369332"/>
          </a:xfrm>
          <a:prstGeom prst="rect">
            <a:avLst/>
          </a:prstGeom>
          <a:noFill/>
        </p:spPr>
        <p:txBody>
          <a:bodyPr wrap="none" rtlCol="0">
            <a:spAutoFit/>
          </a:bodyPr>
          <a:lstStyle/>
          <a:p>
            <a:r>
              <a:rPr lang="en-IN" b="1" dirty="0">
                <a:solidFill>
                  <a:schemeClr val="bg1"/>
                </a:solidFill>
              </a:rPr>
              <a:t>1</a:t>
            </a:r>
          </a:p>
        </p:txBody>
      </p:sp>
    </p:spTree>
    <p:extLst>
      <p:ext uri="{BB962C8B-B14F-4D97-AF65-F5344CB8AC3E}">
        <p14:creationId xmlns:p14="http://schemas.microsoft.com/office/powerpoint/2010/main" val="175990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3F6D5-0479-BACE-0E77-2BEC868A14B5}"/>
              </a:ext>
            </a:extLst>
          </p:cNvPr>
          <p:cNvSpPr/>
          <p:nvPr/>
        </p:nvSpPr>
        <p:spPr>
          <a:xfrm>
            <a:off x="-1" y="709367"/>
            <a:ext cx="12192000" cy="45719"/>
          </a:xfrm>
          <a:prstGeom prst="rect">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3760059" y="64601"/>
            <a:ext cx="4671880" cy="574517"/>
          </a:xfrm>
        </p:spPr>
        <p:txBody>
          <a:bodyPr>
            <a:normAutofit fontScale="90000"/>
          </a:bodyPr>
          <a:lstStyle/>
          <a:p>
            <a:r>
              <a:rPr lang="en-IN" b="1" dirty="0">
                <a:solidFill>
                  <a:schemeClr val="bg1"/>
                </a:solidFill>
              </a:rPr>
              <a:t>PROBLEM STATEMENT</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3316" y="64601"/>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extBox 10">
            <a:extLst>
              <a:ext uri="{FF2B5EF4-FFF2-40B4-BE49-F238E27FC236}">
                <a16:creationId xmlns:a16="http://schemas.microsoft.com/office/drawing/2014/main" id="{AA0AD7CD-2A56-E0A4-4462-7FB0720B0BD3}"/>
              </a:ext>
            </a:extLst>
          </p:cNvPr>
          <p:cNvSpPr txBox="1"/>
          <p:nvPr/>
        </p:nvSpPr>
        <p:spPr>
          <a:xfrm>
            <a:off x="381052" y="1021424"/>
            <a:ext cx="5469686" cy="5493812"/>
          </a:xfrm>
          <a:prstGeom prst="rect">
            <a:avLst/>
          </a:prstGeom>
          <a:noFill/>
          <a:ln>
            <a:solidFill>
              <a:schemeClr val="bg1"/>
            </a:solidFill>
          </a:ln>
        </p:spPr>
        <p:txBody>
          <a:bodyPr wrap="square" rtlCol="0">
            <a:spAutoFit/>
          </a:bodyPr>
          <a:lstStyle/>
          <a:p>
            <a:r>
              <a:rPr lang="en-US" sz="3200" b="1" u="sng" dirty="0">
                <a:solidFill>
                  <a:schemeClr val="bg1"/>
                </a:solidFill>
              </a:rPr>
              <a:t>PS (as per Domain Project List):</a:t>
            </a:r>
            <a:br>
              <a:rPr lang="en-US" sz="2000" b="1" dirty="0">
                <a:solidFill>
                  <a:schemeClr val="bg1"/>
                </a:solidFill>
              </a:rPr>
            </a:br>
            <a:endParaRPr lang="en-US" sz="1100" b="1" dirty="0">
              <a:solidFill>
                <a:schemeClr val="bg1"/>
              </a:solidFill>
            </a:endParaRPr>
          </a:p>
          <a:p>
            <a:r>
              <a:rPr lang="en-US" sz="2800" dirty="0">
                <a:solidFill>
                  <a:schemeClr val="bg1"/>
                </a:solidFill>
              </a:rPr>
              <a:t>Design a tool that generates </a:t>
            </a:r>
            <a:r>
              <a:rPr lang="en-US" sz="2800" b="1" dirty="0">
                <a:solidFill>
                  <a:schemeClr val="accent2"/>
                </a:solidFill>
              </a:rPr>
              <a:t>code</a:t>
            </a:r>
            <a:r>
              <a:rPr lang="en-US" sz="2800" dirty="0">
                <a:solidFill>
                  <a:schemeClr val="bg1"/>
                </a:solidFill>
              </a:rPr>
              <a:t> snippets based on natural language descriptions or project requirements. The project could be particularly useful for automating repetitive coding tasks.</a:t>
            </a:r>
          </a:p>
          <a:p>
            <a:endParaRPr lang="en-US" sz="2800" dirty="0">
              <a:solidFill>
                <a:schemeClr val="bg1"/>
              </a:solidFill>
            </a:endParaRPr>
          </a:p>
          <a:p>
            <a:r>
              <a:rPr lang="en-US" sz="2800" b="1" u="sng" dirty="0">
                <a:solidFill>
                  <a:schemeClr val="bg1"/>
                </a:solidFill>
              </a:rPr>
              <a:t>Key Learning Outcomes: </a:t>
            </a:r>
            <a:r>
              <a:rPr lang="en-US" sz="2800" dirty="0">
                <a:solidFill>
                  <a:schemeClr val="bg1"/>
                </a:solidFill>
              </a:rPr>
              <a:t>NLP, deep learning, and the practical application of Al in software development.</a:t>
            </a:r>
            <a:endParaRPr lang="en-IN" sz="2800" dirty="0">
              <a:solidFill>
                <a:schemeClr val="bg1"/>
              </a:solidFill>
            </a:endParaRPr>
          </a:p>
        </p:txBody>
      </p:sp>
      <p:sp>
        <p:nvSpPr>
          <p:cNvPr id="13" name="TextBox 12">
            <a:extLst>
              <a:ext uri="{FF2B5EF4-FFF2-40B4-BE49-F238E27FC236}">
                <a16:creationId xmlns:a16="http://schemas.microsoft.com/office/drawing/2014/main" id="{CB9BA30B-685E-B814-89E5-0F0385E0D8FC}"/>
              </a:ext>
            </a:extLst>
          </p:cNvPr>
          <p:cNvSpPr txBox="1"/>
          <p:nvPr/>
        </p:nvSpPr>
        <p:spPr>
          <a:xfrm>
            <a:off x="6248400" y="3467526"/>
            <a:ext cx="5562548" cy="3046988"/>
          </a:xfrm>
          <a:prstGeom prst="rect">
            <a:avLst/>
          </a:prstGeom>
          <a:noFill/>
          <a:ln>
            <a:solidFill>
              <a:schemeClr val="bg1"/>
            </a:solidFill>
          </a:ln>
        </p:spPr>
        <p:txBody>
          <a:bodyPr wrap="square" rtlCol="0">
            <a:spAutoFit/>
          </a:bodyPr>
          <a:lstStyle/>
          <a:p>
            <a:r>
              <a:rPr lang="en-IN" sz="3200" b="1" u="sng" dirty="0">
                <a:solidFill>
                  <a:schemeClr val="bg1"/>
                </a:solidFill>
              </a:rPr>
              <a:t>Project Objectives:</a:t>
            </a:r>
          </a:p>
          <a:p>
            <a:endParaRPr lang="en-IN" sz="1600" b="1" dirty="0">
              <a:solidFill>
                <a:schemeClr val="bg1"/>
              </a:solidFill>
            </a:endParaRPr>
          </a:p>
          <a:p>
            <a:pPr marL="285750" indent="-285750">
              <a:buFont typeface="Arial" panose="020B0604020202020204" pitchFamily="34" charset="0"/>
              <a:buChar char="•"/>
            </a:pPr>
            <a:r>
              <a:rPr lang="en-IN" sz="2800" dirty="0">
                <a:solidFill>
                  <a:schemeClr val="bg1"/>
                </a:solidFill>
              </a:rPr>
              <a:t>Simplify database interaction.</a:t>
            </a:r>
          </a:p>
          <a:p>
            <a:pPr marL="285750" indent="-285750">
              <a:buFont typeface="Arial" panose="020B0604020202020204" pitchFamily="34" charset="0"/>
              <a:buChar char="•"/>
            </a:pPr>
            <a:r>
              <a:rPr lang="en-IN" sz="2800" dirty="0">
                <a:solidFill>
                  <a:schemeClr val="bg1"/>
                </a:solidFill>
              </a:rPr>
              <a:t>Automate SQL query generation.</a:t>
            </a:r>
          </a:p>
          <a:p>
            <a:pPr marL="285750" indent="-285750">
              <a:buFont typeface="Arial" panose="020B0604020202020204" pitchFamily="34" charset="0"/>
              <a:buChar char="•"/>
            </a:pPr>
            <a:r>
              <a:rPr lang="en-IN" sz="2800" dirty="0">
                <a:solidFill>
                  <a:schemeClr val="bg1"/>
                </a:solidFill>
              </a:rPr>
              <a:t>Integrate external knowledge.</a:t>
            </a:r>
          </a:p>
          <a:p>
            <a:pPr marL="285750" indent="-285750">
              <a:buFont typeface="Arial" panose="020B0604020202020204" pitchFamily="34" charset="0"/>
              <a:buChar char="•"/>
            </a:pPr>
            <a:r>
              <a:rPr lang="en-IN" sz="2800" dirty="0">
                <a:solidFill>
                  <a:schemeClr val="bg1"/>
                </a:solidFill>
              </a:rPr>
              <a:t>Enhance data accessibility.</a:t>
            </a:r>
          </a:p>
          <a:p>
            <a:pPr marL="285750" indent="-285750">
              <a:buFont typeface="Arial" panose="020B0604020202020204" pitchFamily="34" charset="0"/>
              <a:buChar char="•"/>
            </a:pPr>
            <a:r>
              <a:rPr lang="en-IN" sz="2800" dirty="0">
                <a:solidFill>
                  <a:schemeClr val="bg1"/>
                </a:solidFill>
              </a:rPr>
              <a:t>Improve efficiency.</a:t>
            </a:r>
          </a:p>
        </p:txBody>
      </p:sp>
      <p:pic>
        <p:nvPicPr>
          <p:cNvPr id="2050" name="Picture 2">
            <a:extLst>
              <a:ext uri="{FF2B5EF4-FFF2-40B4-BE49-F238E27FC236}">
                <a16:creationId xmlns:a16="http://schemas.microsoft.com/office/drawing/2014/main" id="{0ABEB9FA-66AE-0CA5-6132-90697C190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439" y="1339334"/>
            <a:ext cx="2236971" cy="104298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15CDD11A-5B67-1C3B-E0BF-6A4ADAEE7286}"/>
              </a:ext>
            </a:extLst>
          </p:cNvPr>
          <p:cNvCxnSpPr>
            <a:cxnSpLocks/>
          </p:cNvCxnSpPr>
          <p:nvPr/>
        </p:nvCxnSpPr>
        <p:spPr>
          <a:xfrm>
            <a:off x="5374204" y="1972328"/>
            <a:ext cx="3416378" cy="1441"/>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A4A538-20F8-DA0E-66F2-209CDA2C72BA}"/>
              </a:ext>
            </a:extLst>
          </p:cNvPr>
          <p:cNvSpPr txBox="1"/>
          <p:nvPr/>
        </p:nvSpPr>
        <p:spPr>
          <a:xfrm>
            <a:off x="6073867" y="1572617"/>
            <a:ext cx="2134943" cy="369332"/>
          </a:xfrm>
          <a:prstGeom prst="rect">
            <a:avLst/>
          </a:prstGeom>
          <a:noFill/>
        </p:spPr>
        <p:txBody>
          <a:bodyPr wrap="none" rtlCol="0">
            <a:spAutoFit/>
          </a:bodyPr>
          <a:lstStyle/>
          <a:p>
            <a:r>
              <a:rPr lang="en-IN" dirty="0">
                <a:solidFill>
                  <a:schemeClr val="bg1"/>
                </a:solidFill>
              </a:rPr>
              <a:t>Specifically Targeting</a:t>
            </a:r>
          </a:p>
        </p:txBody>
      </p:sp>
      <p:sp>
        <p:nvSpPr>
          <p:cNvPr id="25" name="TextBox 24">
            <a:extLst>
              <a:ext uri="{FF2B5EF4-FFF2-40B4-BE49-F238E27FC236}">
                <a16:creationId xmlns:a16="http://schemas.microsoft.com/office/drawing/2014/main" id="{8DA535CD-3BF1-5CA1-3666-DEC361F80901}"/>
              </a:ext>
            </a:extLst>
          </p:cNvPr>
          <p:cNvSpPr txBox="1"/>
          <p:nvPr/>
        </p:nvSpPr>
        <p:spPr>
          <a:xfrm>
            <a:off x="11806998" y="181609"/>
            <a:ext cx="301686" cy="369332"/>
          </a:xfrm>
          <a:prstGeom prst="rect">
            <a:avLst/>
          </a:prstGeom>
          <a:noFill/>
        </p:spPr>
        <p:txBody>
          <a:bodyPr wrap="none" rtlCol="0">
            <a:spAutoFit/>
          </a:bodyPr>
          <a:lstStyle/>
          <a:p>
            <a:r>
              <a:rPr lang="en-IN" b="1" dirty="0">
                <a:solidFill>
                  <a:schemeClr val="bg1"/>
                </a:solidFill>
              </a:rPr>
              <a:t>2</a:t>
            </a:r>
          </a:p>
        </p:txBody>
      </p:sp>
      <p:cxnSp>
        <p:nvCxnSpPr>
          <p:cNvPr id="26" name="Connector: Elbow 25">
            <a:extLst>
              <a:ext uri="{FF2B5EF4-FFF2-40B4-BE49-F238E27FC236}">
                <a16:creationId xmlns:a16="http://schemas.microsoft.com/office/drawing/2014/main" id="{B063D687-E2AD-78FF-CEDD-133747CC61FF}"/>
              </a:ext>
            </a:extLst>
          </p:cNvPr>
          <p:cNvCxnSpPr>
            <a:cxnSpLocks/>
          </p:cNvCxnSpPr>
          <p:nvPr/>
        </p:nvCxnSpPr>
        <p:spPr>
          <a:xfrm rot="5400000">
            <a:off x="8794567" y="2889573"/>
            <a:ext cx="1001802" cy="12700"/>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888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3F6D5-0479-BACE-0E77-2BEC868A14B5}"/>
              </a:ext>
            </a:extLst>
          </p:cNvPr>
          <p:cNvSpPr/>
          <p:nvPr/>
        </p:nvSpPr>
        <p:spPr>
          <a:xfrm>
            <a:off x="0" y="3581400"/>
            <a:ext cx="12192000" cy="45719"/>
          </a:xfrm>
          <a:prstGeom prst="rect">
            <a:avLst/>
          </a:prstGeom>
          <a:solidFill>
            <a:srgbClr val="0070C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7C42E4F-5A8A-247D-59B4-25D3E5D50C2B}"/>
              </a:ext>
            </a:extLst>
          </p:cNvPr>
          <p:cNvSpPr>
            <a:spLocks noGrp="1"/>
          </p:cNvSpPr>
          <p:nvPr>
            <p:ph type="title"/>
          </p:nvPr>
        </p:nvSpPr>
        <p:spPr>
          <a:xfrm>
            <a:off x="3935753" y="2907307"/>
            <a:ext cx="4320494" cy="662001"/>
          </a:xfrm>
        </p:spPr>
        <p:txBody>
          <a:bodyPr>
            <a:normAutofit fontScale="90000"/>
          </a:bodyPr>
          <a:lstStyle/>
          <a:p>
            <a:r>
              <a:rPr lang="en-IN" b="1" dirty="0">
                <a:solidFill>
                  <a:schemeClr val="bg1"/>
                </a:solidFill>
              </a:rPr>
              <a:t>LITERATURE SURVEY</a:t>
            </a:r>
          </a:p>
        </p:txBody>
      </p:sp>
      <p:pic>
        <p:nvPicPr>
          <p:cNvPr id="1026" name="Picture 2">
            <a:extLst>
              <a:ext uri="{FF2B5EF4-FFF2-40B4-BE49-F238E27FC236}">
                <a16:creationId xmlns:a16="http://schemas.microsoft.com/office/drawing/2014/main" id="{E4E350BD-71B2-C490-B85D-6BCCC4D57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833" r="83832" b="6877"/>
          <a:stretch/>
        </p:blipFill>
        <p:spPr bwMode="auto">
          <a:xfrm>
            <a:off x="88927" y="86848"/>
            <a:ext cx="595472" cy="59219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5"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F4E5B839-6577-05F5-1C6A-08C965C7A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descr="An abstract representation of an SQL database, depicted as a 3D grid of tables and columns, looking confused or puzzled while floating above stacks of books, documents, and knowledge symbols. The database is surrounded by swirling question marks and data lines, representing its uncertainty or confusion in accessing the knowledge. The overall color scheme should be light, with hints of blue and gray, suggesting complexity and the challenge of understanding.">
            <a:extLst>
              <a:ext uri="{FF2B5EF4-FFF2-40B4-BE49-F238E27FC236}">
                <a16:creationId xmlns:a16="http://schemas.microsoft.com/office/drawing/2014/main" id="{7C2705C3-B3FE-28D6-D001-7D9BDFCBEE2F}"/>
              </a:ext>
            </a:extLst>
          </p:cNvPr>
          <p:cNvSpPr>
            <a:spLocks noChangeAspect="1" noChangeArrowheads="1"/>
          </p:cNvSpPr>
          <p:nvPr/>
        </p:nvSpPr>
        <p:spPr bwMode="auto">
          <a:xfrm>
            <a:off x="6496051" y="40670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TextBox 24">
            <a:extLst>
              <a:ext uri="{FF2B5EF4-FFF2-40B4-BE49-F238E27FC236}">
                <a16:creationId xmlns:a16="http://schemas.microsoft.com/office/drawing/2014/main" id="{8DA535CD-3BF1-5CA1-3666-DEC361F80901}"/>
              </a:ext>
            </a:extLst>
          </p:cNvPr>
          <p:cNvSpPr txBox="1"/>
          <p:nvPr/>
        </p:nvSpPr>
        <p:spPr>
          <a:xfrm>
            <a:off x="11806999" y="3053642"/>
            <a:ext cx="301686" cy="369332"/>
          </a:xfrm>
          <a:prstGeom prst="rect">
            <a:avLst/>
          </a:prstGeom>
          <a:noFill/>
        </p:spPr>
        <p:txBody>
          <a:bodyPr wrap="none" rtlCol="0">
            <a:spAutoFit/>
          </a:bodyPr>
          <a:lstStyle/>
          <a:p>
            <a:r>
              <a:rPr lang="en-IN" b="1" dirty="0">
                <a:solidFill>
                  <a:schemeClr val="bg1"/>
                </a:solidFill>
              </a:rPr>
              <a:t>3</a:t>
            </a:r>
          </a:p>
        </p:txBody>
      </p:sp>
      <p:sp>
        <p:nvSpPr>
          <p:cNvPr id="5" name="Rectangle 4">
            <a:extLst>
              <a:ext uri="{FF2B5EF4-FFF2-40B4-BE49-F238E27FC236}">
                <a16:creationId xmlns:a16="http://schemas.microsoft.com/office/drawing/2014/main" id="{31999BAC-F089-0FB8-360D-BED5E026EB69}"/>
              </a:ext>
            </a:extLst>
          </p:cNvPr>
          <p:cNvSpPr/>
          <p:nvPr/>
        </p:nvSpPr>
        <p:spPr>
          <a:xfrm>
            <a:off x="0" y="2803169"/>
            <a:ext cx="12192000" cy="45719"/>
          </a:xfrm>
          <a:prstGeom prst="rect">
            <a:avLst/>
          </a:prstGeom>
          <a:solidFill>
            <a:srgbClr val="0070C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51256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58" name="Google Shape;58;p1"/>
          <p:cNvSpPr/>
          <p:nvPr/>
        </p:nvSpPr>
        <p:spPr>
          <a:xfrm>
            <a:off x="5102415" y="819839"/>
            <a:ext cx="3633216" cy="4299624"/>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sp>
        <p:nvSpPr>
          <p:cNvPr id="68" name="Google Shape;68;p1"/>
          <p:cNvSpPr/>
          <p:nvPr/>
        </p:nvSpPr>
        <p:spPr>
          <a:xfrm>
            <a:off x="58656" y="5160611"/>
            <a:ext cx="5008645"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dirty="0">
              <a:latin typeface="Book Antiqua" panose="02040602050305030304" pitchFamily="18" charset="0"/>
              <a:ea typeface="SimSun" panose="02010600030101010101" pitchFamily="2" charset="-122"/>
            </a:endParaRPr>
          </a:p>
        </p:txBody>
      </p:sp>
      <p:sp>
        <p:nvSpPr>
          <p:cNvPr id="33" name="Google Shape;60;p1"/>
          <p:cNvSpPr/>
          <p:nvPr/>
        </p:nvSpPr>
        <p:spPr>
          <a:xfrm>
            <a:off x="32333" y="-34149"/>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endParaRPr lang="en-US" sz="1333" dirty="0">
              <a:latin typeface="Book Antiqua" panose="02040602050305030304" pitchFamily="18" charset="0"/>
            </a:endParaRPr>
          </a:p>
        </p:txBody>
      </p:sp>
      <p:sp>
        <p:nvSpPr>
          <p:cNvPr id="34" name="Google Shape;61;p1"/>
          <p:cNvSpPr/>
          <p:nvPr/>
        </p:nvSpPr>
        <p:spPr>
          <a:xfrm>
            <a:off x="2003339" y="15985"/>
            <a:ext cx="8826800" cy="741184"/>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US" dirty="0">
                <a:solidFill>
                  <a:schemeClr val="bg2"/>
                </a:solidFill>
              </a:rPr>
              <a:t>Knowledge-to-SQL: Enhancing SQL Generation with Data Expert LLM</a:t>
            </a:r>
            <a:endParaRPr lang="en-US" dirty="0">
              <a:solidFill>
                <a:schemeClr val="bg2"/>
              </a:solidFill>
              <a:latin typeface="Book Antiqua" panose="02040602050305030304" pitchFamily="18" charset="0"/>
              <a:ea typeface="Times New Roman" panose="02020603050405020304"/>
              <a:cs typeface="Times New Roman" panose="02020603050405020304"/>
              <a:sym typeface="Times New Roman" panose="02020603050405020304"/>
            </a:endParaRPr>
          </a:p>
        </p:txBody>
      </p:sp>
      <p:pic>
        <p:nvPicPr>
          <p:cNvPr id="35" name="Google Shape;62;p1"/>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p:cNvSpPr txBox="1"/>
          <p:nvPr/>
        </p:nvSpPr>
        <p:spPr>
          <a:xfrm>
            <a:off x="46448" y="785158"/>
            <a:ext cx="4039669" cy="1348442"/>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US" sz="1400" b="1" dirty="0">
                <a:ea typeface="Times New Roman" panose="02020603050405020304"/>
                <a:cs typeface="Calibri" panose="020F0502020204030204" pitchFamily="34" charset="0"/>
                <a:sym typeface="Times New Roman" panose="02020603050405020304"/>
              </a:rPr>
              <a:t>Problem Statement: </a:t>
            </a:r>
            <a:r>
              <a:rPr lang="en-US" sz="1400" dirty="0">
                <a:ea typeface="Times New Roman" panose="02020603050405020304"/>
                <a:cs typeface="Calibri" panose="020F0502020204030204" pitchFamily="34" charset="0"/>
                <a:sym typeface="Times New Roman" panose="02020603050405020304"/>
              </a:rPr>
              <a:t>Generating accurate SQL from natural language requires understanding both user intent and the database schema. Large language models often fail when key schema details are missing, particularly in complex queries, leading to inaccurate or unusable SQL.</a:t>
            </a:r>
            <a:endParaRPr lang="en-IN" sz="1400" dirty="0">
              <a:ea typeface="Times New Roman" panose="02020603050405020304"/>
              <a:cs typeface="Calibri" panose="020F0502020204030204" pitchFamily="34" charset="0"/>
              <a:sym typeface="Times New Roman" panose="02020603050405020304"/>
            </a:endParaRPr>
          </a:p>
        </p:txBody>
      </p:sp>
      <p:sp>
        <p:nvSpPr>
          <p:cNvPr id="39" name="Google Shape;58;p1"/>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p:cNvGraphicFramePr>
            <a:graphicFrameLocks noGrp="1"/>
          </p:cNvGraphicFramePr>
          <p:nvPr/>
        </p:nvGraphicFramePr>
        <p:xfrm>
          <a:off x="8675078" y="750276"/>
          <a:ext cx="3395352" cy="4103078"/>
        </p:xfrm>
        <a:graphic>
          <a:graphicData uri="http://schemas.openxmlformats.org/drawingml/2006/table">
            <a:tbl>
              <a:tblPr/>
              <a:tblGrid>
                <a:gridCol w="3395352">
                  <a:extLst>
                    <a:ext uri="{9D8B030D-6E8A-4147-A177-3AD203B41FA5}">
                      <a16:colId xmlns:a16="http://schemas.microsoft.com/office/drawing/2014/main" val="20000"/>
                    </a:ext>
                  </a:extLst>
                </a:gridCol>
              </a:tblGrid>
              <a:tr h="4103078">
                <a:tc>
                  <a:txBody>
                    <a:bodyPr/>
                    <a:lstStyle/>
                    <a:p>
                      <a:r>
                        <a:rPr lang="en-IN" sz="1300" b="1" dirty="0"/>
                        <a:t>Results</a:t>
                      </a:r>
                      <a:r>
                        <a:rPr lang="en-IN" sz="1300" b="0" dirty="0"/>
                        <a:t> : </a:t>
                      </a:r>
                      <a:r>
                        <a:rPr lang="en-US" sz="1300" b="0" dirty="0"/>
                        <a:t>The experimental results show that incorporating DELLM-generated knowledge improves execution accuracy (EX) and valid efficiency score (VES) across different models:</a:t>
                      </a:r>
                    </a:p>
                    <a:p>
                      <a:pPr marL="285750" indent="-285750">
                        <a:buFont typeface="Arial" panose="020B0604020202020204" pitchFamily="34" charset="0"/>
                        <a:buChar char="•"/>
                      </a:pPr>
                      <a:r>
                        <a:rPr lang="en-IN" sz="1300" b="0" dirty="0"/>
                        <a:t>GPT-3.5-Turbo: +5.67% EX, +7.48% VES</a:t>
                      </a:r>
                    </a:p>
                    <a:p>
                      <a:pPr marL="285750" indent="-285750">
                        <a:buFont typeface="Arial" panose="020B0604020202020204" pitchFamily="34" charset="0"/>
                        <a:buChar char="•"/>
                      </a:pPr>
                      <a:r>
                        <a:rPr lang="fr-FR" sz="1300" b="0" dirty="0"/>
                        <a:t>GPT-4: +4.69% EX, +6.23% VES</a:t>
                      </a:r>
                    </a:p>
                    <a:p>
                      <a:pPr marL="285750" indent="-285750">
                        <a:buFont typeface="Arial" panose="020B0604020202020204" pitchFamily="34" charset="0"/>
                        <a:buChar char="•"/>
                      </a:pPr>
                      <a:r>
                        <a:rPr lang="en-US" sz="1300" b="0" dirty="0"/>
                        <a:t>The results indicate that DELLM improves the performance of even advanced SQL generation models like GPT-4, especially in handling complex or domain-specific queries​(2402.11517v3).</a:t>
                      </a:r>
                      <a:endParaRPr lang="en-IN" sz="1300" b="0" dirty="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831F612F-9D72-E8B4-D439-5E4D0FE4E0BC}"/>
              </a:ext>
            </a:extLst>
          </p:cNvPr>
          <p:cNvSpPr txBox="1"/>
          <p:nvPr/>
        </p:nvSpPr>
        <p:spPr>
          <a:xfrm>
            <a:off x="-12442" y="2196623"/>
            <a:ext cx="4095981" cy="2847038"/>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dirty="0">
                <a:ea typeface="Times New Roman" panose="02020603050405020304"/>
                <a:cs typeface="Calibri" panose="020F0502020204030204" pitchFamily="34" charset="0"/>
                <a:sym typeface="Times New Roman" panose="02020603050405020304"/>
              </a:rPr>
              <a:t>Methodology</a:t>
            </a:r>
            <a:r>
              <a:rPr lang="en-IN" sz="1400" dirty="0">
                <a:ea typeface="Times New Roman" panose="02020603050405020304"/>
                <a:cs typeface="Calibri" panose="020F0502020204030204" pitchFamily="34" charset="0"/>
                <a:sym typeface="Times New Roman" panose="02020603050405020304"/>
              </a:rPr>
              <a:t>:</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Table Reading: Relevant tables from the database are selected using semantic similarity to the user’s query.</a:t>
            </a:r>
            <a:endParaRPr lang="en-IN" sz="1400" dirty="0">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Supervised Fine-tuning (SFT): DELLM generates expert knowledge based on the query and database schema to assist in SQL generation.</a:t>
            </a:r>
            <a:endParaRPr lang="en-IN" sz="1400" dirty="0">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Preference Learning via Database Feedback (PLDBF): Feedback is provided based on how well the generated SQL performs, refining DELLM’s knowledge generation capabilities through database execution and ground-truth SQL comparison.</a:t>
            </a:r>
            <a:endParaRPr lang="en-IN" sz="1400" dirty="0">
              <a:ea typeface="Times New Roman" panose="02020603050405020304"/>
              <a:cs typeface="Calibri" panose="020F0502020204030204" pitchFamily="34" charset="0"/>
              <a:sym typeface="Times New Roman" panose="02020603050405020304"/>
            </a:endParaRPr>
          </a:p>
        </p:txBody>
      </p:sp>
      <p:sp>
        <p:nvSpPr>
          <p:cNvPr id="3" name="Google Shape;59;p1">
            <a:extLst>
              <a:ext uri="{FF2B5EF4-FFF2-40B4-BE49-F238E27FC236}">
                <a16:creationId xmlns:a16="http://schemas.microsoft.com/office/drawing/2014/main" id="{2980D475-7C7C-2654-21C0-0EFC3403E6DC}"/>
              </a:ext>
            </a:extLst>
          </p:cNvPr>
          <p:cNvSpPr txBox="1"/>
          <p:nvPr/>
        </p:nvSpPr>
        <p:spPr>
          <a:xfrm>
            <a:off x="4151586" y="789718"/>
            <a:ext cx="4458023" cy="1533068"/>
          </a:xfrm>
          <a:prstGeom prst="rect">
            <a:avLst/>
          </a:prstGeom>
          <a:noFill/>
          <a:ln>
            <a:solidFill>
              <a:schemeClr val="tx1"/>
            </a:solidFill>
          </a:ln>
        </p:spPr>
        <p:txBody>
          <a:bodyPr spcFirstLastPara="1" wrap="square" lIns="91433" tIns="45700" rIns="91433" bIns="45700" anchor="t" anchorCtr="0">
            <a:noAutofit/>
          </a:bodyPr>
          <a:lstStyle/>
          <a:p>
            <a:pPr marL="285750" indent="-285750">
              <a:buClr>
                <a:srgbClr val="2F5496"/>
              </a:buClr>
              <a:buSzPts val="1200"/>
              <a:buFont typeface="Arial" panose="020B0604020202020204" pitchFamily="34" charset="0"/>
              <a:buChar char="•"/>
            </a:pPr>
            <a:r>
              <a:rPr lang="en-IN" sz="1400" dirty="0">
                <a:ea typeface="Times New Roman" panose="02020603050405020304"/>
                <a:cs typeface="Calibri" panose="020F0502020204030204" pitchFamily="34" charset="0"/>
                <a:sym typeface="Times New Roman" panose="02020603050405020304"/>
              </a:rPr>
              <a:t>:</a:t>
            </a:r>
            <a:r>
              <a:rPr lang="en-US" sz="1400" dirty="0">
                <a:ea typeface="Times New Roman" panose="02020603050405020304"/>
                <a:cs typeface="Calibri" panose="020F0502020204030204" pitchFamily="34" charset="0"/>
                <a:sym typeface="Times New Roman" panose="02020603050405020304"/>
              </a:rPr>
              <a:t>using PLDBF, which evaluates the generated SQL based on the correctness of its execution and contribution to query accuracy.</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SQL Generation: The refined DELLM generates expert knowledge, which is then integrated into the SQL generation process by off-the-shelf text-to-SQL models like GPT-3.5-Turbo or GPT-4.</a:t>
            </a:r>
            <a:endParaRPr lang="en-IN" sz="1400" dirty="0">
              <a:ea typeface="Times New Roman" panose="02020603050405020304"/>
              <a:cs typeface="Calibri" panose="020F0502020204030204" pitchFamily="34" charset="0"/>
              <a:sym typeface="Times New Roman" panose="02020603050405020304"/>
            </a:endParaRPr>
          </a:p>
        </p:txBody>
      </p:sp>
      <p:sp>
        <p:nvSpPr>
          <p:cNvPr id="4" name="Google Shape;59;p1">
            <a:extLst>
              <a:ext uri="{FF2B5EF4-FFF2-40B4-BE49-F238E27FC236}">
                <a16:creationId xmlns:a16="http://schemas.microsoft.com/office/drawing/2014/main" id="{0918358B-8C09-18B6-499B-9335BF327077}"/>
              </a:ext>
            </a:extLst>
          </p:cNvPr>
          <p:cNvSpPr txBox="1"/>
          <p:nvPr/>
        </p:nvSpPr>
        <p:spPr>
          <a:xfrm>
            <a:off x="4173070" y="2385455"/>
            <a:ext cx="4458023" cy="2014471"/>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dirty="0">
                <a:ea typeface="Times New Roman" panose="02020603050405020304"/>
                <a:cs typeface="Calibri" panose="020F0502020204030204" pitchFamily="34" charset="0"/>
                <a:sym typeface="Times New Roman" panose="02020603050405020304"/>
              </a:rPr>
              <a:t>Objective</a:t>
            </a:r>
            <a:r>
              <a:rPr lang="en-IN" sz="1400" dirty="0">
                <a:ea typeface="Times New Roman" panose="02020603050405020304"/>
                <a:cs typeface="Calibri" panose="020F0502020204030204" pitchFamily="34" charset="0"/>
                <a:sym typeface="Times New Roman" panose="02020603050405020304"/>
              </a:rPr>
              <a:t>::</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To develop a framework that automatically generates expert knowledge to improve text-to-SQL accuracy.</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To enhance SQL generation for complex, real-world database queries by incorporating domain-specific and expert-level knowledge without requiring human input.</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To create a robust, open-source tool for further research and application in SQL generation tasks.</a:t>
            </a:r>
            <a:endParaRPr lang="en-IN" sz="1400" dirty="0">
              <a:ea typeface="Times New Roman" panose="02020603050405020304"/>
              <a:cs typeface="Calibri" panose="020F0502020204030204" pitchFamily="34" charset="0"/>
              <a:sym typeface="Times New Roman" panose="02020603050405020304"/>
            </a:endParaRPr>
          </a:p>
        </p:txBody>
      </p:sp>
      <p:sp>
        <p:nvSpPr>
          <p:cNvPr id="6" name="Google Shape;59;p1">
            <a:extLst>
              <a:ext uri="{FF2B5EF4-FFF2-40B4-BE49-F238E27FC236}">
                <a16:creationId xmlns:a16="http://schemas.microsoft.com/office/drawing/2014/main" id="{4BE98EE8-2249-4E48-A415-E28D97468C48}"/>
              </a:ext>
            </a:extLst>
          </p:cNvPr>
          <p:cNvSpPr txBox="1"/>
          <p:nvPr/>
        </p:nvSpPr>
        <p:spPr>
          <a:xfrm>
            <a:off x="8677654" y="5043661"/>
            <a:ext cx="3358733" cy="1737958"/>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dirty="0">
                <a:ea typeface="Times New Roman" panose="02020603050405020304"/>
                <a:cs typeface="Calibri" panose="020F0502020204030204" pitchFamily="34" charset="0"/>
                <a:sym typeface="Times New Roman" panose="02020603050405020304"/>
              </a:rPr>
              <a:t>References:</a:t>
            </a:r>
          </a:p>
          <a:p>
            <a:pPr marL="285750" indent="-285750">
              <a:buClr>
                <a:srgbClr val="2F5496"/>
              </a:buClr>
              <a:buSzPts val="1200"/>
              <a:buFont typeface="Arial" panose="020B0604020202020204" pitchFamily="34" charset="0"/>
              <a:buChar char="•"/>
            </a:pPr>
            <a:r>
              <a:rPr lang="en-US" sz="1400" dirty="0"/>
              <a:t>Zijin Hong and Jian Liu. 2024. Towards better ques </a:t>
            </a:r>
            <a:r>
              <a:rPr lang="en-US" sz="1400" dirty="0" err="1"/>
              <a:t>tion</a:t>
            </a:r>
            <a:r>
              <a:rPr lang="en-US" sz="1400" dirty="0"/>
              <a:t> generation in </a:t>
            </a:r>
            <a:r>
              <a:rPr lang="en-US" sz="1400" dirty="0" err="1"/>
              <a:t>qa</a:t>
            </a:r>
            <a:r>
              <a:rPr lang="en-US" sz="1400" dirty="0"/>
              <a:t>-based event extraction. </a:t>
            </a:r>
            <a:r>
              <a:rPr lang="en-US" sz="1400" dirty="0" err="1"/>
              <a:t>arXiv</a:t>
            </a:r>
            <a:r>
              <a:rPr lang="en-US" sz="1400" dirty="0"/>
              <a:t> preprint arXiv:2405.10517.</a:t>
            </a:r>
          </a:p>
          <a:p>
            <a:pPr marL="285750" indent="-285750">
              <a:buClr>
                <a:srgbClr val="2F5496"/>
              </a:buClr>
              <a:buSzPts val="1200"/>
              <a:buFont typeface="Arial" panose="020B0604020202020204" pitchFamily="34" charset="0"/>
              <a:buChar char="•"/>
            </a:pPr>
            <a:r>
              <a:rPr lang="en-IN" sz="1400" dirty="0"/>
              <a:t>OpenAI. 2023. Gpt-4 technical report. </a:t>
            </a:r>
            <a:r>
              <a:rPr lang="en-IN" sz="1400" dirty="0" err="1"/>
              <a:t>arXiv</a:t>
            </a:r>
            <a:r>
              <a:rPr lang="en-IN" sz="1400" dirty="0"/>
              <a:t> preprint arXiv:2303.08774.</a:t>
            </a: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p:txBody>
      </p:sp>
      <p:sp>
        <p:nvSpPr>
          <p:cNvPr id="10" name="Google Shape;59;p1">
            <a:extLst>
              <a:ext uri="{FF2B5EF4-FFF2-40B4-BE49-F238E27FC236}">
                <a16:creationId xmlns:a16="http://schemas.microsoft.com/office/drawing/2014/main" id="{D19A5F28-CB71-B3DE-F067-62892187F19B}"/>
              </a:ext>
            </a:extLst>
          </p:cNvPr>
          <p:cNvSpPr txBox="1"/>
          <p:nvPr/>
        </p:nvSpPr>
        <p:spPr>
          <a:xfrm>
            <a:off x="4173069" y="4462596"/>
            <a:ext cx="4436539" cy="2328480"/>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dirty="0">
                <a:ea typeface="Times New Roman" panose="02020603050405020304"/>
                <a:cs typeface="Calibri" panose="020F0502020204030204" pitchFamily="34" charset="0"/>
                <a:sym typeface="Times New Roman" panose="02020603050405020304"/>
              </a:rPr>
              <a:t>Conclusion </a:t>
            </a:r>
            <a:r>
              <a:rPr lang="en-IN" sz="1400" dirty="0">
                <a:ea typeface="Times New Roman" panose="02020603050405020304"/>
                <a:cs typeface="Calibri" panose="020F0502020204030204" pitchFamily="34" charset="0"/>
                <a:sym typeface="Times New Roman" panose="02020603050405020304"/>
              </a:rPr>
              <a:t>: </a:t>
            </a:r>
            <a:r>
              <a:rPr lang="en-US" sz="1400" dirty="0">
                <a:ea typeface="Times New Roman" panose="02020603050405020304"/>
                <a:cs typeface="Calibri" panose="020F0502020204030204" pitchFamily="34" charset="0"/>
                <a:sym typeface="Times New Roman" panose="02020603050405020304"/>
              </a:rPr>
              <a:t>The Knowledge-to-SQL framework significantly enhances the accuracy and efficiency of SQL generation by large language models. Through the integration of DELLM and its ability to provide expert knowledge, the system is capable of bridging knowledge gaps between the user's natural language query and the underlying database schema. The results demonstrate the effectiveness of the model across multiple datasets, showing considerable improvements in execution accuracy and efficiency.</a:t>
            </a:r>
            <a:endParaRPr lang="en-IN" sz="1400" dirty="0">
              <a:ea typeface="Times New Roman" panose="02020603050405020304"/>
              <a:cs typeface="Calibri" panose="020F0502020204030204" pitchFamily="34" charset="0"/>
              <a:sym typeface="Times New Roman" panose="02020603050405020304"/>
            </a:endParaRPr>
          </a:p>
        </p:txBody>
      </p:sp>
      <p:sp>
        <p:nvSpPr>
          <p:cNvPr id="5" name="Google Shape;59;p1">
            <a:extLst>
              <a:ext uri="{FF2B5EF4-FFF2-40B4-BE49-F238E27FC236}">
                <a16:creationId xmlns:a16="http://schemas.microsoft.com/office/drawing/2014/main" id="{26088F41-392B-6813-856A-64A323217C29}"/>
              </a:ext>
            </a:extLst>
          </p:cNvPr>
          <p:cNvSpPr txBox="1"/>
          <p:nvPr/>
        </p:nvSpPr>
        <p:spPr>
          <a:xfrm>
            <a:off x="17686" y="5043661"/>
            <a:ext cx="4029360" cy="1798355"/>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dirty="0">
                <a:ea typeface="Times New Roman" panose="02020603050405020304"/>
                <a:cs typeface="Calibri" panose="020F0502020204030204" pitchFamily="34" charset="0"/>
                <a:sym typeface="Times New Roman" panose="02020603050405020304"/>
              </a:rPr>
              <a:t>Implementation :</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Supervised Fine-Tuning: This involves training DELLM on a dataset of user queries, associated schemas, and expert-annotated knowledge. The SFT process matches queries to relevant sub-tables and generates the required knowledge.</a:t>
            </a:r>
          </a:p>
          <a:p>
            <a:pPr marL="285750" indent="-285750">
              <a:buClr>
                <a:srgbClr val="2F5496"/>
              </a:buClr>
              <a:buSzPts val="1200"/>
              <a:buFont typeface="Arial" panose="020B0604020202020204" pitchFamily="34" charset="0"/>
              <a:buChar char="•"/>
            </a:pPr>
            <a:r>
              <a:rPr lang="en-US" sz="1400" dirty="0">
                <a:ea typeface="Times New Roman" panose="02020603050405020304"/>
                <a:cs typeface="Calibri" panose="020F0502020204030204" pitchFamily="34" charset="0"/>
                <a:sym typeface="Times New Roman" panose="02020603050405020304"/>
              </a:rPr>
              <a:t>Preference Learning: After SFT, the model is further refined</a:t>
            </a:r>
            <a:endParaRPr lang="en-IN" sz="1400" b="1" dirty="0">
              <a:ea typeface="Times New Roman" panose="02020603050405020304"/>
              <a:cs typeface="Calibri" panose="020F0502020204030204" pitchFamily="34" charset="0"/>
              <a:sym typeface="Times New Roman" panose="02020603050405020304"/>
            </a:endParaRPr>
          </a:p>
        </p:txBody>
      </p:sp>
      <p:pic>
        <p:nvPicPr>
          <p:cNvPr id="9" name="Picture 8">
            <a:extLst>
              <a:ext uri="{FF2B5EF4-FFF2-40B4-BE49-F238E27FC236}">
                <a16:creationId xmlns:a16="http://schemas.microsoft.com/office/drawing/2014/main" id="{EE324383-AFC6-64A4-6BBE-FEF73C7F7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9178" y="3059643"/>
            <a:ext cx="3287705" cy="1649601"/>
          </a:xfrm>
          <a:prstGeom prst="rect">
            <a:avLst/>
          </a:prstGeom>
        </p:spPr>
      </p:pic>
    </p:spTree>
    <p:extLst>
      <p:ext uri="{BB962C8B-B14F-4D97-AF65-F5344CB8AC3E}">
        <p14:creationId xmlns:p14="http://schemas.microsoft.com/office/powerpoint/2010/main" val="4026455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58" name="Google Shape;58;p1"/>
          <p:cNvSpPr/>
          <p:nvPr/>
        </p:nvSpPr>
        <p:spPr>
          <a:xfrm>
            <a:off x="5102415" y="819839"/>
            <a:ext cx="3633216" cy="4299624"/>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sp>
        <p:nvSpPr>
          <p:cNvPr id="68" name="Google Shape;68;p1"/>
          <p:cNvSpPr/>
          <p:nvPr/>
        </p:nvSpPr>
        <p:spPr>
          <a:xfrm>
            <a:off x="58656" y="5160611"/>
            <a:ext cx="5008645"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dirty="0">
              <a:latin typeface="Book Antiqua" panose="02040602050305030304" pitchFamily="18" charset="0"/>
              <a:ea typeface="SimSun" panose="02010600030101010101" pitchFamily="2" charset="-122"/>
            </a:endParaRPr>
          </a:p>
        </p:txBody>
      </p:sp>
      <p:sp>
        <p:nvSpPr>
          <p:cNvPr id="33" name="Google Shape;60;p1"/>
          <p:cNvSpPr/>
          <p:nvPr/>
        </p:nvSpPr>
        <p:spPr>
          <a:xfrm>
            <a:off x="58656" y="-2306"/>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r>
              <a:rPr lang="en-US" sz="1400">
                <a:solidFill>
                  <a:schemeClr val="bg1"/>
                </a:solidFill>
                <a:latin typeface="+mj-lt"/>
              </a:rPr>
              <a:t>CodeS: Towards Building Open-source Language Models for Text-to-SQL</a:t>
            </a:r>
          </a:p>
          <a:p>
            <a:pPr algn="ctr">
              <a:buClr>
                <a:schemeClr val="accent2"/>
              </a:buClr>
              <a:buSzPts val="2400"/>
            </a:pPr>
            <a:r>
              <a:rPr lang="en-US" sz="1400">
                <a:solidFill>
                  <a:schemeClr val="bg1"/>
                </a:solidFill>
                <a:latin typeface="+mj-lt"/>
              </a:rPr>
              <a:t>By: </a:t>
            </a:r>
            <a:r>
              <a:rPr lang="en-IN" sz="1400">
                <a:solidFill>
                  <a:schemeClr val="bg1"/>
                </a:solidFill>
                <a:latin typeface="+mj-lt"/>
              </a:rPr>
              <a:t>Haoyang Li, Jing Zhang, Hanbing Liu , Ju Fan , Xiaokang Zhang , Jun Zhu , Renjie Wei , Hongyan Pan , Cuiping Li , Hong Chen </a:t>
            </a:r>
            <a:endParaRPr lang="en-US" sz="1333" dirty="0">
              <a:solidFill>
                <a:schemeClr val="bg1"/>
              </a:solidFill>
              <a:latin typeface="+mj-lt"/>
            </a:endParaRPr>
          </a:p>
        </p:txBody>
      </p:sp>
      <p:pic>
        <p:nvPicPr>
          <p:cNvPr id="35" name="Google Shape;62;p1"/>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p:cNvSpPr txBox="1"/>
          <p:nvPr/>
        </p:nvSpPr>
        <p:spPr>
          <a:xfrm>
            <a:off x="32335" y="801222"/>
            <a:ext cx="4852181" cy="988035"/>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700" b="1">
                <a:ea typeface="Times New Roman" panose="02020603050405020304"/>
                <a:cs typeface="Calibri" panose="020F0502020204030204" pitchFamily="34" charset="0"/>
                <a:sym typeface="Times New Roman" panose="02020603050405020304"/>
              </a:rPr>
              <a:t>Problem Statement : </a:t>
            </a:r>
            <a:r>
              <a:rPr lang="en-US" sz="1600"/>
              <a:t>Addressing the limitations of closed-source LLMs for Text-to-SQL with an efficient, open-source alternative.</a:t>
            </a:r>
            <a:endParaRPr lang="en-IN" sz="1700" b="1" dirty="0">
              <a:ea typeface="Times New Roman" panose="02020603050405020304"/>
              <a:cs typeface="Calibri" panose="020F0502020204030204" pitchFamily="34" charset="0"/>
              <a:sym typeface="Times New Roman" panose="02020603050405020304"/>
            </a:endParaRPr>
          </a:p>
        </p:txBody>
      </p:sp>
      <p:sp>
        <p:nvSpPr>
          <p:cNvPr id="39" name="Google Shape;58;p1"/>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p:cNvGraphicFramePr>
            <a:graphicFrameLocks noGrp="1"/>
          </p:cNvGraphicFramePr>
          <p:nvPr/>
        </p:nvGraphicFramePr>
        <p:xfrm>
          <a:off x="8762030" y="785157"/>
          <a:ext cx="3348111" cy="4711236"/>
        </p:xfrm>
        <a:graphic>
          <a:graphicData uri="http://schemas.openxmlformats.org/drawingml/2006/table">
            <a:tbl>
              <a:tblPr/>
              <a:tblGrid>
                <a:gridCol w="3348111">
                  <a:extLst>
                    <a:ext uri="{9D8B030D-6E8A-4147-A177-3AD203B41FA5}">
                      <a16:colId xmlns:a16="http://schemas.microsoft.com/office/drawing/2014/main" val="20000"/>
                    </a:ext>
                  </a:extLst>
                </a:gridCol>
              </a:tblGrid>
              <a:tr h="4711236">
                <a:tc>
                  <a:txBody>
                    <a:bodyPr/>
                    <a:lstStyle/>
                    <a:p>
                      <a:r>
                        <a:rPr lang="en-IN" sz="1200" b="1"/>
                        <a:t>Results:</a:t>
                      </a:r>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pPr marL="171450" indent="-171450">
                        <a:buFont typeface="Arial" panose="020B0604020202020204" pitchFamily="34" charset="0"/>
                        <a:buChar char="•"/>
                      </a:pPr>
                      <a:r>
                        <a:rPr lang="en-US" sz="1000"/>
                        <a:t>SFT CodeS-3B outperforms the leading GPT4-based method (i.e., DIN-SQL and DAIL-SQL), illustrating the potential of smaller models to excel as text-to-SQL parsers after finetuning.</a:t>
                      </a:r>
                    </a:p>
                    <a:p>
                      <a:pPr marL="171450" indent="-171450">
                        <a:buFont typeface="Arial" panose="020B0604020202020204" pitchFamily="34" charset="0"/>
                        <a:buChar char="•"/>
                      </a:pPr>
                      <a:r>
                        <a:rPr lang="en-US" sz="1000"/>
                        <a:t>SFT CodeS-7B and SFT CodeS-15B achieve new SOTA performance on Spider’s development set. </a:t>
                      </a:r>
                    </a:p>
                    <a:p>
                      <a:pPr marL="171450" indent="-171450">
                        <a:buFont typeface="Arial" panose="020B0604020202020204" pitchFamily="34" charset="0"/>
                        <a:buChar char="•"/>
                      </a:pPr>
                      <a:r>
                        <a:rPr lang="en-US" sz="1000"/>
                        <a:t>SFT CodeS-15B demonstrates strong generalization, achieving near SOTA results while remaining significantly smaller than closed-source models like GPT-4.</a:t>
                      </a:r>
                      <a:endParaRPr lang="en-IN" sz="1000" b="1"/>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831F612F-9D72-E8B4-D439-5E4D0FE4E0BC}"/>
              </a:ext>
            </a:extLst>
          </p:cNvPr>
          <p:cNvSpPr txBox="1"/>
          <p:nvPr/>
        </p:nvSpPr>
        <p:spPr>
          <a:xfrm>
            <a:off x="32336" y="1814340"/>
            <a:ext cx="4852180" cy="5017887"/>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300" b="1">
                <a:ea typeface="Times New Roman" panose="02020603050405020304"/>
                <a:cs typeface="Calibri" panose="020F0502020204030204" pitchFamily="34" charset="0"/>
                <a:sym typeface="Times New Roman" panose="02020603050405020304"/>
              </a:rPr>
              <a:t>Methodology:</a:t>
            </a: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a:ea typeface="Times New Roman" panose="02020603050405020304"/>
              <a:cs typeface="Calibri" panose="020F0502020204030204" pitchFamily="34" charset="0"/>
              <a:sym typeface="Times New Roman" panose="02020603050405020304"/>
            </a:endParaRPr>
          </a:p>
          <a:p>
            <a:pPr marL="285750" indent="-285750">
              <a:buClr>
                <a:srgbClr val="2F5496"/>
              </a:buClr>
              <a:buSzPts val="1200"/>
              <a:buFont typeface="Arial" panose="020B0604020202020204" pitchFamily="34" charset="0"/>
              <a:buChar char="•"/>
            </a:pPr>
            <a:r>
              <a:rPr lang="en-IN" sz="1300">
                <a:ea typeface="Times New Roman" panose="02020603050405020304"/>
                <a:cs typeface="Calibri" panose="020F0502020204030204" pitchFamily="34" charset="0"/>
                <a:sym typeface="Times New Roman" panose="02020603050405020304"/>
              </a:rPr>
              <a:t>Incremental pre-training on a curated SQL-related dataset to enhance SQL reasoning.</a:t>
            </a:r>
          </a:p>
          <a:p>
            <a:pPr marL="285750" indent="-285750">
              <a:buClr>
                <a:srgbClr val="2F5496"/>
              </a:buClr>
              <a:buSzPts val="1200"/>
              <a:buFont typeface="Arial" panose="020B0604020202020204" pitchFamily="34" charset="0"/>
              <a:buChar char="•"/>
            </a:pPr>
            <a:r>
              <a:rPr lang="en-IN" sz="1300">
                <a:ea typeface="Times New Roman" panose="02020603050405020304"/>
                <a:cs typeface="Calibri" panose="020F0502020204030204" pitchFamily="34" charset="0"/>
                <a:sym typeface="Times New Roman" panose="02020603050405020304"/>
              </a:rPr>
              <a:t>Schema filtering to handle schema linking (matching database elements with user queries).</a:t>
            </a:r>
          </a:p>
          <a:p>
            <a:pPr marL="285750" indent="-285750">
              <a:buClr>
                <a:srgbClr val="2F5496"/>
              </a:buClr>
              <a:buSzPts val="1200"/>
              <a:buFont typeface="Arial" panose="020B0604020202020204" pitchFamily="34" charset="0"/>
              <a:buChar char="•"/>
            </a:pPr>
            <a:r>
              <a:rPr lang="en-IN" sz="1300">
                <a:ea typeface="Times New Roman" panose="02020603050405020304"/>
                <a:cs typeface="Calibri" panose="020F0502020204030204" pitchFamily="34" charset="0"/>
                <a:sym typeface="Times New Roman" panose="02020603050405020304"/>
              </a:rPr>
              <a:t>Bi-directional data augmentation for generating more text-to-SQL training data in various domains.</a:t>
            </a:r>
          </a:p>
          <a:p>
            <a:pPr marL="285750" indent="-285750">
              <a:buClr>
                <a:srgbClr val="2F5496"/>
              </a:buClr>
              <a:buSzPts val="1200"/>
              <a:buFont typeface="Arial" panose="020B0604020202020204" pitchFamily="34" charset="0"/>
              <a:buChar char="•"/>
            </a:pPr>
            <a:r>
              <a:rPr lang="en-IN" sz="1300">
                <a:ea typeface="Times New Roman" panose="02020603050405020304"/>
                <a:cs typeface="Calibri" panose="020F0502020204030204" pitchFamily="34" charset="0"/>
                <a:sym typeface="Times New Roman" panose="02020603050405020304"/>
              </a:rPr>
              <a:t>Use of smaller LLMs (1B-15B parameters) for efficiency and reduced computational costs.</a:t>
            </a:r>
          </a:p>
        </p:txBody>
      </p:sp>
      <p:sp>
        <p:nvSpPr>
          <p:cNvPr id="3" name="Google Shape;59;p1">
            <a:extLst>
              <a:ext uri="{FF2B5EF4-FFF2-40B4-BE49-F238E27FC236}">
                <a16:creationId xmlns:a16="http://schemas.microsoft.com/office/drawing/2014/main" id="{2980D475-7C7C-2654-21C0-0EFC3403E6DC}"/>
              </a:ext>
            </a:extLst>
          </p:cNvPr>
          <p:cNvSpPr txBox="1"/>
          <p:nvPr/>
        </p:nvSpPr>
        <p:spPr>
          <a:xfrm>
            <a:off x="4926659" y="814293"/>
            <a:ext cx="3793227" cy="3954313"/>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200" b="1" dirty="0">
                <a:ea typeface="Times New Roman" panose="02020603050405020304"/>
                <a:cs typeface="Calibri" panose="020F0502020204030204" pitchFamily="34" charset="0"/>
                <a:sym typeface="Times New Roman" panose="02020603050405020304"/>
              </a:rPr>
              <a:t>Implementation:</a:t>
            </a: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endParaRPr lang="en-IN" sz="9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r>
              <a:rPr lang="en-IN" sz="900" b="1" dirty="0">
                <a:ea typeface="Times New Roman" panose="02020603050405020304"/>
                <a:cs typeface="Calibri" panose="020F0502020204030204" pitchFamily="34" charset="0"/>
                <a:sym typeface="Times New Roman" panose="02020603050405020304"/>
              </a:rPr>
              <a:t>Figure 3: </a:t>
            </a:r>
            <a:r>
              <a:rPr lang="en-US" sz="900" dirty="0"/>
              <a:t>Illustration of the comprehensive framework</a:t>
            </a:r>
            <a:endParaRPr lang="en-IN" sz="9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US" sz="600" b="1"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Arial" panose="020B0604020202020204" pitchFamily="34" charset="0"/>
              <a:buChar char="•"/>
            </a:pPr>
            <a:r>
              <a:rPr lang="en-US" sz="1100" dirty="0" err="1">
                <a:ea typeface="Times New Roman" panose="02020603050405020304"/>
                <a:cs typeface="Calibri" panose="020F0502020204030204" pitchFamily="34" charset="0"/>
                <a:sym typeface="Times New Roman" panose="02020603050405020304"/>
              </a:rPr>
              <a:t>CodeS</a:t>
            </a:r>
            <a:r>
              <a:rPr lang="en-US" sz="1100" dirty="0">
                <a:ea typeface="Times New Roman" panose="02020603050405020304"/>
                <a:cs typeface="Calibri" panose="020F0502020204030204" pitchFamily="34" charset="0"/>
                <a:sym typeface="Times New Roman" panose="02020603050405020304"/>
              </a:rPr>
              <a:t> that is incrementally pre-trained on top of </a:t>
            </a:r>
            <a:r>
              <a:rPr lang="en-US" sz="1100" dirty="0" err="1">
                <a:ea typeface="Times New Roman" panose="02020603050405020304"/>
                <a:cs typeface="Calibri" panose="020F0502020204030204" pitchFamily="34" charset="0"/>
                <a:sym typeface="Times New Roman" panose="02020603050405020304"/>
              </a:rPr>
              <a:t>StarCoder</a:t>
            </a:r>
            <a:r>
              <a:rPr lang="en-US" sz="1100" dirty="0">
                <a:ea typeface="Times New Roman" panose="02020603050405020304"/>
                <a:cs typeface="Calibri" panose="020F0502020204030204" pitchFamily="34" charset="0"/>
                <a:sym typeface="Times New Roman" panose="02020603050405020304"/>
              </a:rPr>
              <a:t> using our specially curated SQL-focused dataset. </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Our unique method for database prompt construction. </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The proposed bi-directional data augmentation technique for adapting to new domains. </a:t>
            </a:r>
            <a:r>
              <a:rPr lang="en-US" sz="1100" dirty="0" err="1">
                <a:ea typeface="Times New Roman" panose="02020603050405020304"/>
                <a:cs typeface="Calibri" panose="020F0502020204030204" pitchFamily="34" charset="0"/>
                <a:sym typeface="Times New Roman" panose="02020603050405020304"/>
              </a:rPr>
              <a:t>CodeS</a:t>
            </a:r>
            <a:r>
              <a:rPr lang="en-US" sz="1100" dirty="0">
                <a:ea typeface="Times New Roman" panose="02020603050405020304"/>
                <a:cs typeface="Calibri" panose="020F0502020204030204" pitchFamily="34" charset="0"/>
                <a:sym typeface="Times New Roman" panose="02020603050405020304"/>
              </a:rPr>
              <a:t> can be employed in two distinct manners: </a:t>
            </a:r>
          </a:p>
          <a:p>
            <a:pPr>
              <a:buClr>
                <a:srgbClr val="2F5496"/>
              </a:buClr>
              <a:buSzPts val="1200"/>
            </a:pPr>
            <a:r>
              <a:rPr lang="en-US" sz="1000" b="1" dirty="0">
                <a:ea typeface="Times New Roman" panose="02020603050405020304"/>
                <a:cs typeface="Calibri" panose="020F0502020204030204" pitchFamily="34" charset="0"/>
                <a:sym typeface="Times New Roman" panose="02020603050405020304"/>
              </a:rPr>
              <a:t>1. Inferring after a supervised fine-tuning of </a:t>
            </a:r>
            <a:r>
              <a:rPr lang="en-US" sz="1000" b="1" dirty="0" err="1">
                <a:ea typeface="Times New Roman" panose="02020603050405020304"/>
                <a:cs typeface="Calibri" panose="020F0502020204030204" pitchFamily="34" charset="0"/>
                <a:sym typeface="Times New Roman" panose="02020603050405020304"/>
              </a:rPr>
              <a:t>CodeS</a:t>
            </a:r>
            <a:r>
              <a:rPr lang="en-US" sz="1000" b="1" dirty="0">
                <a:ea typeface="Times New Roman" panose="02020603050405020304"/>
                <a:cs typeface="Calibri" panose="020F0502020204030204" pitchFamily="34" charset="0"/>
                <a:sym typeface="Times New Roman" panose="02020603050405020304"/>
              </a:rPr>
              <a:t> on a training dataset, sourced from text-to-SQL  benchmarks along with our enriched (question, SQL) pairs. </a:t>
            </a:r>
          </a:p>
          <a:p>
            <a:pPr>
              <a:buClr>
                <a:srgbClr val="2F5496"/>
              </a:buClr>
              <a:buSzPts val="1200"/>
            </a:pPr>
            <a:r>
              <a:rPr lang="en-US" sz="1000" b="1" dirty="0">
                <a:ea typeface="Times New Roman" panose="02020603050405020304"/>
                <a:cs typeface="Calibri" panose="020F0502020204030204" pitchFamily="34" charset="0"/>
                <a:sym typeface="Times New Roman" panose="02020603050405020304"/>
              </a:rPr>
              <a:t>2. Direct inference through few-shot in-context learning on </a:t>
            </a:r>
            <a:r>
              <a:rPr lang="en-US" sz="1000" b="1" dirty="0" err="1">
                <a:ea typeface="Times New Roman" panose="02020603050405020304"/>
                <a:cs typeface="Calibri" panose="020F0502020204030204" pitchFamily="34" charset="0"/>
                <a:sym typeface="Times New Roman" panose="02020603050405020304"/>
              </a:rPr>
              <a:t>CodeS</a:t>
            </a:r>
            <a:r>
              <a:rPr lang="en-US" sz="1000" b="1" dirty="0">
                <a:ea typeface="Times New Roman" panose="02020603050405020304"/>
                <a:cs typeface="Calibri" panose="020F0502020204030204" pitchFamily="34" charset="0"/>
                <a:sym typeface="Times New Roman" panose="02020603050405020304"/>
              </a:rPr>
              <a:t>.</a:t>
            </a:r>
            <a:endParaRPr lang="en-IN" sz="1000" b="1" dirty="0">
              <a:ea typeface="Times New Roman" panose="02020603050405020304"/>
              <a:cs typeface="Calibri" panose="020F0502020204030204" pitchFamily="34" charset="0"/>
              <a:sym typeface="Times New Roman" panose="02020603050405020304"/>
            </a:endParaRPr>
          </a:p>
        </p:txBody>
      </p:sp>
      <p:sp>
        <p:nvSpPr>
          <p:cNvPr id="4" name="Google Shape;59;p1">
            <a:extLst>
              <a:ext uri="{FF2B5EF4-FFF2-40B4-BE49-F238E27FC236}">
                <a16:creationId xmlns:a16="http://schemas.microsoft.com/office/drawing/2014/main" id="{0918358B-8C09-18B6-499B-9335BF327077}"/>
              </a:ext>
            </a:extLst>
          </p:cNvPr>
          <p:cNvSpPr txBox="1"/>
          <p:nvPr/>
        </p:nvSpPr>
        <p:spPr>
          <a:xfrm>
            <a:off x="4926660" y="4815303"/>
            <a:ext cx="3793226" cy="923809"/>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100" b="1">
                <a:ea typeface="Times New Roman" panose="02020603050405020304"/>
                <a:cs typeface="Calibri" panose="020F0502020204030204" pitchFamily="34" charset="0"/>
                <a:sym typeface="Times New Roman" panose="02020603050405020304"/>
              </a:rPr>
              <a:t>Objective: </a:t>
            </a:r>
            <a:r>
              <a:rPr lang="en-IN" sz="1100">
                <a:ea typeface="Times New Roman" panose="02020603050405020304"/>
                <a:cs typeface="Calibri" panose="020F0502020204030204" pitchFamily="34" charset="0"/>
                <a:sym typeface="Times New Roman" panose="02020603050405020304"/>
              </a:rPr>
              <a:t>To develop an efficient, open-source LLM (CodeS) for Text-to-SQL tasks,</a:t>
            </a:r>
            <a:r>
              <a:rPr lang="en-US" sz="1100"/>
              <a:t> to overcome the limitations of existing closed-source models by reducing computational costs, enhancing privacy, and improving adaptability but with state-of-the-art performance on SQL generation results.</a:t>
            </a:r>
            <a:endParaRPr lang="en-IN" sz="1100" b="1">
              <a:ea typeface="Times New Roman" panose="02020603050405020304"/>
              <a:cs typeface="Calibri" panose="020F0502020204030204" pitchFamily="34" charset="0"/>
              <a:sym typeface="Times New Roman" panose="02020603050405020304"/>
            </a:endParaRPr>
          </a:p>
        </p:txBody>
      </p:sp>
      <p:sp>
        <p:nvSpPr>
          <p:cNvPr id="6" name="Google Shape;59;p1">
            <a:extLst>
              <a:ext uri="{FF2B5EF4-FFF2-40B4-BE49-F238E27FC236}">
                <a16:creationId xmlns:a16="http://schemas.microsoft.com/office/drawing/2014/main" id="{4BE98EE8-2249-4E48-A415-E28D97468C48}"/>
              </a:ext>
            </a:extLst>
          </p:cNvPr>
          <p:cNvSpPr txBox="1"/>
          <p:nvPr/>
        </p:nvSpPr>
        <p:spPr>
          <a:xfrm>
            <a:off x="8763317" y="5537545"/>
            <a:ext cx="3345535" cy="1251874"/>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100" b="1">
                <a:ea typeface="Times New Roman" panose="02020603050405020304"/>
                <a:cs typeface="Calibri" panose="020F0502020204030204" pitchFamily="34" charset="0"/>
                <a:sym typeface="Times New Roman" panose="02020603050405020304"/>
              </a:rPr>
              <a:t>References:</a:t>
            </a:r>
          </a:p>
          <a:p>
            <a:pPr>
              <a:buClr>
                <a:srgbClr val="2F5496"/>
              </a:buClr>
              <a:buSzPts val="1200"/>
            </a:pPr>
            <a:r>
              <a:rPr lang="en-IN" sz="1100"/>
              <a:t>Li, H., Zhang, J., Liu, H., Fan, J., Zhang, X., Zhu, J., Wei, R., Pan, H., Li, C., &amp; Chen, H. </a:t>
            </a:r>
            <a:r>
              <a:rPr lang="en-IN" sz="1100" i="1"/>
              <a:t>CodeS: Towards Building Open-source Language Models for Text-to-SQL (2024)</a:t>
            </a:r>
            <a:r>
              <a:rPr lang="en-IN" sz="1100"/>
              <a:t>. arXiv:2402.16347. </a:t>
            </a:r>
            <a:r>
              <a:rPr lang="en-IN" sz="1100">
                <a:hlinkClick r:id="rId4"/>
              </a:rPr>
              <a:t>https://arxiv.org/abs/2402.16347</a:t>
            </a:r>
            <a:endParaRPr lang="en-IN" sz="1100" b="1">
              <a:ea typeface="Times New Roman" panose="02020603050405020304"/>
              <a:cs typeface="Calibri" panose="020F0502020204030204" pitchFamily="34" charset="0"/>
              <a:sym typeface="Times New Roman" panose="02020603050405020304"/>
            </a:endParaRPr>
          </a:p>
        </p:txBody>
      </p:sp>
      <p:sp>
        <p:nvSpPr>
          <p:cNvPr id="10" name="Google Shape;59;p1">
            <a:extLst>
              <a:ext uri="{FF2B5EF4-FFF2-40B4-BE49-F238E27FC236}">
                <a16:creationId xmlns:a16="http://schemas.microsoft.com/office/drawing/2014/main" id="{3F38616E-025F-F987-1634-FE963E951486}"/>
              </a:ext>
            </a:extLst>
          </p:cNvPr>
          <p:cNvSpPr txBox="1"/>
          <p:nvPr/>
        </p:nvSpPr>
        <p:spPr>
          <a:xfrm>
            <a:off x="4947660" y="5780265"/>
            <a:ext cx="3772227" cy="1009153"/>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150" b="1">
                <a:ea typeface="Times New Roman" panose="02020603050405020304"/>
                <a:cs typeface="Calibri" panose="020F0502020204030204" pitchFamily="34" charset="0"/>
                <a:sym typeface="Times New Roman" panose="02020603050405020304"/>
              </a:rPr>
              <a:t>Conclusion: </a:t>
            </a:r>
            <a:r>
              <a:rPr lang="en-US" sz="1150"/>
              <a:t>CodeS achieves state-of-the-art or better results on key text-to-SQL benchmarks (e.g., Spider), outperforming some large closed-source models in certain aspects while offering significant advantages in efficiency, cost, and is also open-source.</a:t>
            </a:r>
            <a:endParaRPr lang="en-IN" sz="1150" b="1">
              <a:ea typeface="Times New Roman" panose="02020603050405020304"/>
              <a:cs typeface="Calibri" panose="020F0502020204030204" pitchFamily="34" charset="0"/>
              <a:sym typeface="Times New Roman" panose="02020603050405020304"/>
            </a:endParaRPr>
          </a:p>
        </p:txBody>
      </p:sp>
      <p:pic>
        <p:nvPicPr>
          <p:cNvPr id="18" name="Picture 17">
            <a:extLst>
              <a:ext uri="{FF2B5EF4-FFF2-40B4-BE49-F238E27FC236}">
                <a16:creationId xmlns:a16="http://schemas.microsoft.com/office/drawing/2014/main" id="{8FE83B25-1FCB-DD77-65D1-D442DF8B3CA6}"/>
              </a:ext>
            </a:extLst>
          </p:cNvPr>
          <p:cNvPicPr>
            <a:picLocks noChangeAspect="1"/>
          </p:cNvPicPr>
          <p:nvPr/>
        </p:nvPicPr>
        <p:blipFill>
          <a:blip r:embed="rId5"/>
          <a:stretch>
            <a:fillRect/>
          </a:stretch>
        </p:blipFill>
        <p:spPr>
          <a:xfrm>
            <a:off x="5028660" y="1077735"/>
            <a:ext cx="3633216" cy="1792762"/>
          </a:xfrm>
          <a:prstGeom prst="rect">
            <a:avLst/>
          </a:prstGeom>
        </p:spPr>
      </p:pic>
      <p:pic>
        <p:nvPicPr>
          <p:cNvPr id="7" name="Picture 6">
            <a:extLst>
              <a:ext uri="{FF2B5EF4-FFF2-40B4-BE49-F238E27FC236}">
                <a16:creationId xmlns:a16="http://schemas.microsoft.com/office/drawing/2014/main" id="{54F9051B-8E99-E4DC-93A2-26BC42909070}"/>
              </a:ext>
            </a:extLst>
          </p:cNvPr>
          <p:cNvPicPr>
            <a:picLocks noChangeAspect="1"/>
          </p:cNvPicPr>
          <p:nvPr/>
        </p:nvPicPr>
        <p:blipFill>
          <a:blip r:embed="rId6"/>
          <a:stretch>
            <a:fillRect/>
          </a:stretch>
        </p:blipFill>
        <p:spPr>
          <a:xfrm>
            <a:off x="8816488" y="1018084"/>
            <a:ext cx="3219899" cy="2808481"/>
          </a:xfrm>
          <a:prstGeom prst="rect">
            <a:avLst/>
          </a:prstGeom>
        </p:spPr>
      </p:pic>
      <p:pic>
        <p:nvPicPr>
          <p:cNvPr id="8" name="Picture 7">
            <a:extLst>
              <a:ext uri="{FF2B5EF4-FFF2-40B4-BE49-F238E27FC236}">
                <a16:creationId xmlns:a16="http://schemas.microsoft.com/office/drawing/2014/main" id="{A940F6B6-18E6-E9FA-3DDF-3C0BE459EC7B}"/>
              </a:ext>
            </a:extLst>
          </p:cNvPr>
          <p:cNvPicPr>
            <a:picLocks noChangeAspect="1"/>
          </p:cNvPicPr>
          <p:nvPr/>
        </p:nvPicPr>
        <p:blipFill>
          <a:blip r:embed="rId7"/>
          <a:stretch>
            <a:fillRect/>
          </a:stretch>
        </p:blipFill>
        <p:spPr>
          <a:xfrm>
            <a:off x="106248" y="2134564"/>
            <a:ext cx="4668905" cy="26340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6BD6CE6-C8C0-485C-A11E-2F3A41814E5B}"/>
            </a:ext>
          </a:extLst>
        </p:cNvPr>
        <p:cNvGrpSpPr/>
        <p:nvPr/>
      </p:nvGrpSpPr>
      <p:grpSpPr>
        <a:xfrm>
          <a:off x="0" y="0"/>
          <a:ext cx="0" cy="0"/>
          <a:chOff x="0" y="0"/>
          <a:chExt cx="0" cy="0"/>
        </a:xfrm>
      </p:grpSpPr>
      <p:sp>
        <p:nvSpPr>
          <p:cNvPr id="55" name="Google Shape;55;p1">
            <a:extLst>
              <a:ext uri="{FF2B5EF4-FFF2-40B4-BE49-F238E27FC236}">
                <a16:creationId xmlns:a16="http://schemas.microsoft.com/office/drawing/2014/main" id="{2E0FAB30-B3A0-E1C1-E9CC-24AA25122E61}"/>
              </a:ext>
            </a:extLst>
          </p:cNvPr>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a:extLst>
              <a:ext uri="{FF2B5EF4-FFF2-40B4-BE49-F238E27FC236}">
                <a16:creationId xmlns:a16="http://schemas.microsoft.com/office/drawing/2014/main" id="{4517F371-D510-FF82-96EA-2A69EC01DCB4}"/>
              </a:ext>
            </a:extLst>
          </p:cNvPr>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58" name="Google Shape;58;p1">
            <a:extLst>
              <a:ext uri="{FF2B5EF4-FFF2-40B4-BE49-F238E27FC236}">
                <a16:creationId xmlns:a16="http://schemas.microsoft.com/office/drawing/2014/main" id="{CC9E78B2-D78E-BA52-614F-07E7E1880D29}"/>
              </a:ext>
            </a:extLst>
          </p:cNvPr>
          <p:cNvSpPr/>
          <p:nvPr/>
        </p:nvSpPr>
        <p:spPr>
          <a:xfrm>
            <a:off x="5102415" y="819839"/>
            <a:ext cx="3633216" cy="4299624"/>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sp>
        <p:nvSpPr>
          <p:cNvPr id="68" name="Google Shape;68;p1">
            <a:extLst>
              <a:ext uri="{FF2B5EF4-FFF2-40B4-BE49-F238E27FC236}">
                <a16:creationId xmlns:a16="http://schemas.microsoft.com/office/drawing/2014/main" id="{F81D994C-9C08-FCA6-2ABA-1C65BB7D8FCF}"/>
              </a:ext>
            </a:extLst>
          </p:cNvPr>
          <p:cNvSpPr/>
          <p:nvPr/>
        </p:nvSpPr>
        <p:spPr>
          <a:xfrm>
            <a:off x="58656" y="5160611"/>
            <a:ext cx="5008645"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a:extLst>
              <a:ext uri="{FF2B5EF4-FFF2-40B4-BE49-F238E27FC236}">
                <a16:creationId xmlns:a16="http://schemas.microsoft.com/office/drawing/2014/main" id="{04F635D6-CD99-A215-AD4A-215C86C2C8D6}"/>
              </a:ext>
            </a:extLst>
          </p:cNvPr>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dirty="0">
              <a:latin typeface="Book Antiqua" panose="02040602050305030304" pitchFamily="18" charset="0"/>
              <a:ea typeface="SimSun" panose="02010600030101010101" pitchFamily="2" charset="-122"/>
            </a:endParaRPr>
          </a:p>
        </p:txBody>
      </p:sp>
      <p:sp>
        <p:nvSpPr>
          <p:cNvPr id="33" name="Google Shape;60;p1">
            <a:extLst>
              <a:ext uri="{FF2B5EF4-FFF2-40B4-BE49-F238E27FC236}">
                <a16:creationId xmlns:a16="http://schemas.microsoft.com/office/drawing/2014/main" id="{90EF4DC1-BE4E-F953-343A-E82B4BA0BFB8}"/>
              </a:ext>
            </a:extLst>
          </p:cNvPr>
          <p:cNvSpPr/>
          <p:nvPr/>
        </p:nvSpPr>
        <p:spPr>
          <a:xfrm>
            <a:off x="58656" y="-2306"/>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r>
              <a:rPr lang="en-US" sz="1400">
                <a:solidFill>
                  <a:schemeClr val="bg1"/>
                </a:solidFill>
                <a:latin typeface="+mj-lt"/>
              </a:rPr>
              <a:t>Natural Language Query Engine for Relational Databases using Generative AI </a:t>
            </a:r>
          </a:p>
          <a:p>
            <a:pPr algn="ctr">
              <a:buClr>
                <a:schemeClr val="accent2"/>
              </a:buClr>
              <a:buSzPts val="2400"/>
            </a:pPr>
            <a:r>
              <a:rPr lang="en-US" sz="1400">
                <a:solidFill>
                  <a:schemeClr val="bg1"/>
                </a:solidFill>
                <a:latin typeface="+mj-lt"/>
              </a:rPr>
              <a:t>By: Steve Tueno </a:t>
            </a:r>
            <a:r>
              <a:rPr lang="en-US" sz="1400">
                <a:solidFill>
                  <a:schemeClr val="bg1"/>
                </a:solidFill>
              </a:rPr>
              <a:t>Fotso</a:t>
            </a:r>
            <a:endParaRPr lang="en-US" sz="1333" dirty="0">
              <a:solidFill>
                <a:schemeClr val="bg1"/>
              </a:solidFill>
              <a:latin typeface="+mj-lt"/>
            </a:endParaRPr>
          </a:p>
        </p:txBody>
      </p:sp>
      <p:pic>
        <p:nvPicPr>
          <p:cNvPr id="35" name="Google Shape;62;p1">
            <a:extLst>
              <a:ext uri="{FF2B5EF4-FFF2-40B4-BE49-F238E27FC236}">
                <a16:creationId xmlns:a16="http://schemas.microsoft.com/office/drawing/2014/main" id="{FB16760F-5DC7-2D6E-D5E5-0A9EE3147821}"/>
              </a:ext>
            </a:extLst>
          </p:cNvPr>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a:extLst>
              <a:ext uri="{FF2B5EF4-FFF2-40B4-BE49-F238E27FC236}">
                <a16:creationId xmlns:a16="http://schemas.microsoft.com/office/drawing/2014/main" id="{FF291EAF-71D1-6B74-66F7-0AFF4A679E5E}"/>
              </a:ext>
            </a:extLst>
          </p:cNvPr>
          <p:cNvSpPr txBox="1"/>
          <p:nvPr/>
        </p:nvSpPr>
        <p:spPr>
          <a:xfrm>
            <a:off x="32335" y="801222"/>
            <a:ext cx="4852181" cy="1042706"/>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700" b="1">
                <a:ea typeface="Times New Roman" panose="02020603050405020304"/>
                <a:cs typeface="Calibri" panose="020F0502020204030204" pitchFamily="34" charset="0"/>
                <a:sym typeface="Times New Roman" panose="02020603050405020304"/>
              </a:rPr>
              <a:t>Problem Statement : </a:t>
            </a:r>
            <a:r>
              <a:rPr lang="en-US" sz="1600"/>
              <a:t>Developing a natural language query engine that accurately translates user queries into SQL while integrating complex business rules and also ensuring syntactic and semantic correctness.</a:t>
            </a:r>
            <a:endParaRPr lang="en-IN" sz="1700" b="1" dirty="0">
              <a:ea typeface="Times New Roman" panose="02020603050405020304"/>
              <a:cs typeface="Calibri" panose="020F0502020204030204" pitchFamily="34" charset="0"/>
              <a:sym typeface="Times New Roman" panose="02020603050405020304"/>
            </a:endParaRPr>
          </a:p>
        </p:txBody>
      </p:sp>
      <p:sp>
        <p:nvSpPr>
          <p:cNvPr id="39" name="Google Shape;58;p1">
            <a:extLst>
              <a:ext uri="{FF2B5EF4-FFF2-40B4-BE49-F238E27FC236}">
                <a16:creationId xmlns:a16="http://schemas.microsoft.com/office/drawing/2014/main" id="{C4610D3B-7D0B-BE58-E12A-54E252DD206A}"/>
              </a:ext>
            </a:extLst>
          </p:cNvPr>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a:extLst>
              <a:ext uri="{FF2B5EF4-FFF2-40B4-BE49-F238E27FC236}">
                <a16:creationId xmlns:a16="http://schemas.microsoft.com/office/drawing/2014/main" id="{E03F6165-0427-9417-35A0-EA2518348548}"/>
              </a:ext>
            </a:extLst>
          </p:cNvPr>
          <p:cNvGraphicFramePr>
            <a:graphicFrameLocks noGrp="1"/>
          </p:cNvGraphicFramePr>
          <p:nvPr/>
        </p:nvGraphicFramePr>
        <p:xfrm>
          <a:off x="8762030" y="785157"/>
          <a:ext cx="3348111" cy="4711236"/>
        </p:xfrm>
        <a:graphic>
          <a:graphicData uri="http://schemas.openxmlformats.org/drawingml/2006/table">
            <a:tbl>
              <a:tblPr/>
              <a:tblGrid>
                <a:gridCol w="3348111">
                  <a:extLst>
                    <a:ext uri="{9D8B030D-6E8A-4147-A177-3AD203B41FA5}">
                      <a16:colId xmlns:a16="http://schemas.microsoft.com/office/drawing/2014/main" val="20000"/>
                    </a:ext>
                  </a:extLst>
                </a:gridCol>
              </a:tblGrid>
              <a:tr h="4711236">
                <a:tc>
                  <a:txBody>
                    <a:bodyPr/>
                    <a:lstStyle/>
                    <a:p>
                      <a:r>
                        <a:rPr lang="en-IN" sz="1200" b="1"/>
                        <a:t>Results:</a:t>
                      </a:r>
                    </a:p>
                    <a:p>
                      <a:endParaRPr lang="en-IN" sz="1200" b="1"/>
                    </a:p>
                    <a:p>
                      <a:endParaRPr lang="en-IN" sz="1200" b="1"/>
                    </a:p>
                    <a:p>
                      <a:endParaRPr lang="en-IN" sz="1200" b="1"/>
                    </a:p>
                    <a:p>
                      <a:endParaRPr lang="en-IN" sz="1200" b="1"/>
                    </a:p>
                    <a:p>
                      <a:endParaRPr lang="en-IN" sz="1200" b="1"/>
                    </a:p>
                    <a:p>
                      <a:endParaRPr lang="en-IN" sz="1200" b="1"/>
                    </a:p>
                    <a:p>
                      <a:endParaRPr lang="en-IN" sz="1200" b="1"/>
                    </a:p>
                    <a:p>
                      <a:endParaRPr lang="en-IN" sz="1200" b="1"/>
                    </a:p>
                    <a:p>
                      <a:pPr marL="171450" indent="-171450">
                        <a:buFont typeface="Wingdings" panose="05000000000000000000" pitchFamily="2" charset="2"/>
                        <a:buChar char="q"/>
                      </a:pPr>
                      <a:r>
                        <a:rPr lang="en-US" sz="1200" b="1"/>
                        <a:t>Accuracy on Different Difficulty Levels</a:t>
                      </a:r>
                      <a:r>
                        <a:rPr lang="en-US" sz="1200"/>
                        <a:t>: </a:t>
                      </a:r>
                      <a:r>
                        <a:rPr lang="en-US" sz="1200" b="0"/>
                        <a:t>The system was tested using the Bird Dev Bench and got an overall accuracy of 53.59%. It worked best with easy queries, getting 58.49% accuracy, while for medium difficulty queries it got 47.63%, and for harder ones it dropped to 41.38%.</a:t>
                      </a:r>
                    </a:p>
                    <a:p>
                      <a:endParaRPr lang="en-US" sz="1200" b="1"/>
                    </a:p>
                    <a:p>
                      <a:pPr marL="171450" indent="-171450">
                        <a:buFont typeface="Wingdings" panose="05000000000000000000" pitchFamily="2" charset="2"/>
                        <a:buChar char="q"/>
                      </a:pPr>
                      <a:r>
                        <a:rPr lang="en-US" sz="1200" b="1"/>
                        <a:t>Testing on IBM’s watsonx Platform</a:t>
                      </a:r>
                      <a:r>
                        <a:rPr lang="en-US" sz="1200"/>
                        <a:t>: </a:t>
                      </a:r>
                      <a:r>
                        <a:rPr lang="en-US" sz="1200" b="0"/>
                        <a:t>When tested on IBM's watsonx.data and watsonx.ai platforms, the system showed good results, with more than 50% of the queries being correct. Over 90% of the responses in natural language were rated as "excellent" by users who were not technical experts, showing that users were happy with the results.</a:t>
                      </a:r>
                      <a:endParaRPr lang="en-IN" sz="1200" b="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9FE10295-79EE-CECC-ECC6-A7BA3E1E5C30}"/>
              </a:ext>
            </a:extLst>
          </p:cNvPr>
          <p:cNvSpPr txBox="1"/>
          <p:nvPr/>
        </p:nvSpPr>
        <p:spPr>
          <a:xfrm>
            <a:off x="32336" y="1885080"/>
            <a:ext cx="4852180" cy="4947147"/>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300" b="1" dirty="0">
                <a:ea typeface="Times New Roman" panose="02020603050405020304"/>
                <a:cs typeface="Calibri" panose="020F0502020204030204" pitchFamily="34" charset="0"/>
                <a:sym typeface="Times New Roman" panose="02020603050405020304"/>
              </a:rPr>
              <a:t>Methodology:</a:t>
            </a: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lgn="ctr">
              <a:buClr>
                <a:srgbClr val="2F5496"/>
              </a:buClr>
              <a:buSzPts val="1200"/>
            </a:pPr>
            <a:r>
              <a:rPr lang="en-US" sz="900" dirty="0"/>
              <a:t>Figure 4: Architecture of the Prototype of the Natural Language Assistant for Relational Databases</a:t>
            </a:r>
          </a:p>
          <a:p>
            <a:pPr algn="ctr">
              <a:buClr>
                <a:srgbClr val="2F5496"/>
              </a:buClr>
              <a:buSzPts val="1200"/>
            </a:pPr>
            <a:endParaRPr lang="en-US" sz="900"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Arial" panose="020B0604020202020204" pitchFamily="34" charset="0"/>
              <a:buChar char="•"/>
            </a:pPr>
            <a:r>
              <a:rPr lang="en-US" sz="1100" dirty="0"/>
              <a:t>The system first analyzes and vectorizes the database schema (tables, columns, relationships) and stores it in a vector database for quick retrieval during query processing.</a:t>
            </a:r>
          </a:p>
          <a:p>
            <a:pPr marL="171450" indent="-171450">
              <a:buClr>
                <a:srgbClr val="2F5496"/>
              </a:buClr>
              <a:buSzPts val="1200"/>
              <a:buFont typeface="Arial" panose="020B0604020202020204" pitchFamily="34" charset="0"/>
              <a:buChar char="•"/>
            </a:pPr>
            <a:r>
              <a:rPr lang="en-US" sz="1100" dirty="0"/>
              <a:t>Business rules are embedded into the query generation process by vectorizing domain-specific rules and applying them dynamically during SQL generation.</a:t>
            </a:r>
          </a:p>
          <a:p>
            <a:pPr marL="171450" indent="-171450">
              <a:buClr>
                <a:srgbClr val="2F5496"/>
              </a:buClr>
              <a:buSzPts val="1200"/>
              <a:buFont typeface="Arial" panose="020B0604020202020204" pitchFamily="34" charset="0"/>
              <a:buChar char="•"/>
            </a:pPr>
            <a:r>
              <a:rPr lang="en-US" sz="1100" dirty="0"/>
              <a:t>Generated SQL queries go through multiple validation steps—both syntactic and semantic—with iterative adjustments, ensuring accurate results</a:t>
            </a:r>
            <a:endParaRPr lang="en-IN" sz="1100" dirty="0">
              <a:ea typeface="Times New Roman" panose="02020603050405020304"/>
              <a:cs typeface="Calibri" panose="020F0502020204030204" pitchFamily="34" charset="0"/>
              <a:sym typeface="Times New Roman" panose="02020603050405020304"/>
            </a:endParaRPr>
          </a:p>
        </p:txBody>
      </p:sp>
      <p:sp>
        <p:nvSpPr>
          <p:cNvPr id="3" name="Google Shape;59;p1">
            <a:extLst>
              <a:ext uri="{FF2B5EF4-FFF2-40B4-BE49-F238E27FC236}">
                <a16:creationId xmlns:a16="http://schemas.microsoft.com/office/drawing/2014/main" id="{C906E0B8-81FC-4CF0-ADCF-1FAF005DA8E3}"/>
              </a:ext>
            </a:extLst>
          </p:cNvPr>
          <p:cNvSpPr txBox="1"/>
          <p:nvPr/>
        </p:nvSpPr>
        <p:spPr>
          <a:xfrm>
            <a:off x="4926659" y="814293"/>
            <a:ext cx="3793227" cy="3954313"/>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000" b="1" dirty="0">
                <a:ea typeface="Times New Roman" panose="02020603050405020304"/>
                <a:cs typeface="Calibri" panose="020F0502020204030204" pitchFamily="34" charset="0"/>
                <a:sym typeface="Times New Roman" panose="02020603050405020304"/>
              </a:rPr>
              <a:t>Implementation:</a:t>
            </a:r>
            <a:endParaRPr lang="en-IN" sz="1100" b="1"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Wingdings" panose="05000000000000000000" pitchFamily="2" charset="2"/>
              <a:buChar char="Ø"/>
            </a:pPr>
            <a:r>
              <a:rPr lang="en-US" sz="1100" b="1" dirty="0">
                <a:ea typeface="Times New Roman" panose="02020603050405020304"/>
                <a:cs typeface="Calibri" panose="020F0502020204030204" pitchFamily="34" charset="0"/>
                <a:sym typeface="Times New Roman" panose="02020603050405020304"/>
              </a:rPr>
              <a:t>Technology Stack:</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Milvus Vector Database: Used to store vectorized representations of the database schema and business rules.</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IBM </a:t>
            </a:r>
            <a:r>
              <a:rPr lang="en-US" sz="1100" dirty="0" err="1">
                <a:ea typeface="Times New Roman" panose="02020603050405020304"/>
                <a:cs typeface="Calibri" panose="020F0502020204030204" pitchFamily="34" charset="0"/>
                <a:sym typeface="Times New Roman" panose="02020603050405020304"/>
              </a:rPr>
              <a:t>watsonx.data</a:t>
            </a:r>
            <a:r>
              <a:rPr lang="en-US" sz="1100" dirty="0">
                <a:ea typeface="Times New Roman" panose="02020603050405020304"/>
                <a:cs typeface="Calibri" panose="020F0502020204030204" pitchFamily="34" charset="0"/>
                <a:sym typeface="Times New Roman" panose="02020603050405020304"/>
              </a:rPr>
              <a:t>: Acts as the relational database, using its SQL engine (Presto) to handle database queries.</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IBM watsonx.ai: Provides Large Language Models (LLMs) like </a:t>
            </a:r>
            <a:r>
              <a:rPr lang="en-US" sz="1100" dirty="0" err="1">
                <a:ea typeface="Times New Roman" panose="02020603050405020304"/>
                <a:cs typeface="Calibri" panose="020F0502020204030204" pitchFamily="34" charset="0"/>
                <a:sym typeface="Times New Roman" panose="02020603050405020304"/>
              </a:rPr>
              <a:t>LLama</a:t>
            </a:r>
            <a:r>
              <a:rPr lang="en-US" sz="1100" dirty="0">
                <a:ea typeface="Times New Roman" panose="02020603050405020304"/>
                <a:cs typeface="Calibri" panose="020F0502020204030204" pitchFamily="34" charset="0"/>
                <a:sym typeface="Times New Roman" panose="02020603050405020304"/>
              </a:rPr>
              <a:t> 3 and </a:t>
            </a:r>
            <a:r>
              <a:rPr lang="en-US" sz="1100" dirty="0" err="1">
                <a:ea typeface="Times New Roman" panose="02020603050405020304"/>
                <a:cs typeface="Calibri" panose="020F0502020204030204" pitchFamily="34" charset="0"/>
                <a:sym typeface="Times New Roman" panose="02020603050405020304"/>
              </a:rPr>
              <a:t>Mixtral</a:t>
            </a:r>
            <a:r>
              <a:rPr lang="en-US" sz="1100" dirty="0">
                <a:ea typeface="Times New Roman" panose="02020603050405020304"/>
                <a:cs typeface="Calibri" panose="020F0502020204030204" pitchFamily="34" charset="0"/>
                <a:sym typeface="Times New Roman" panose="02020603050405020304"/>
              </a:rPr>
              <a:t> for natural language processing, SQL generation, and natural language responses.</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Python for Orchestration: Manages interactions between components and powers the frontend (</a:t>
            </a:r>
            <a:r>
              <a:rPr lang="en-US" sz="1100" dirty="0" err="1">
                <a:ea typeface="Times New Roman" panose="02020603050405020304"/>
                <a:cs typeface="Calibri" panose="020F0502020204030204" pitchFamily="34" charset="0"/>
                <a:sym typeface="Times New Roman" panose="02020603050405020304"/>
              </a:rPr>
              <a:t>Streamlit</a:t>
            </a:r>
            <a:r>
              <a:rPr lang="en-US" sz="1100" dirty="0">
                <a:ea typeface="Times New Roman" panose="02020603050405020304"/>
                <a:cs typeface="Calibri" panose="020F0502020204030204" pitchFamily="34" charset="0"/>
                <a:sym typeface="Times New Roman" panose="02020603050405020304"/>
              </a:rPr>
              <a:t>) for user interaction.</a:t>
            </a:r>
          </a:p>
          <a:p>
            <a:pPr>
              <a:buClr>
                <a:srgbClr val="2F5496"/>
              </a:buClr>
              <a:buSzPts val="1200"/>
            </a:pPr>
            <a:endParaRPr lang="en-US" sz="1100"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Wingdings" panose="05000000000000000000" pitchFamily="2" charset="2"/>
              <a:buChar char="Ø"/>
            </a:pPr>
            <a:r>
              <a:rPr lang="en-US" sz="1100" b="1" dirty="0">
                <a:ea typeface="Times New Roman" panose="02020603050405020304"/>
                <a:cs typeface="Calibri" panose="020F0502020204030204" pitchFamily="34" charset="0"/>
                <a:sym typeface="Times New Roman" panose="02020603050405020304"/>
              </a:rPr>
              <a:t>SQL Generation and Validation:</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SQL Generation: LLMs generate SQL queries based on user input and database structure.</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Validation: Ensures the SQL is correct both syntactically (SQL syntax) and semantically (align business rules).</a:t>
            </a:r>
          </a:p>
          <a:p>
            <a:pPr>
              <a:buClr>
                <a:srgbClr val="2F5496"/>
              </a:buClr>
              <a:buSzPts val="1200"/>
            </a:pPr>
            <a:endParaRPr lang="en-US" sz="1100"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Wingdings" panose="05000000000000000000" pitchFamily="2" charset="2"/>
              <a:buChar char="Ø"/>
            </a:pPr>
            <a:r>
              <a:rPr lang="en-US" sz="1100" b="1" dirty="0">
                <a:ea typeface="Times New Roman" panose="02020603050405020304"/>
                <a:cs typeface="Calibri" panose="020F0502020204030204" pitchFamily="34" charset="0"/>
                <a:sym typeface="Times New Roman" panose="02020603050405020304"/>
              </a:rPr>
              <a:t>Prototyping and Evaluation:</a:t>
            </a:r>
          </a:p>
          <a:p>
            <a:pPr marL="171450" indent="-171450">
              <a:buClr>
                <a:srgbClr val="2F5496"/>
              </a:buClr>
              <a:buSzPts val="1200"/>
              <a:buFont typeface="Arial" panose="020B0604020202020204" pitchFamily="34" charset="0"/>
              <a:buChar char="•"/>
            </a:pPr>
            <a:r>
              <a:rPr lang="en-US" sz="1100" dirty="0">
                <a:ea typeface="Times New Roman" panose="02020603050405020304"/>
                <a:cs typeface="Calibri" panose="020F0502020204030204" pitchFamily="34" charset="0"/>
                <a:sym typeface="Times New Roman" panose="02020603050405020304"/>
              </a:rPr>
              <a:t>The system was tested using the BIRD Benchmark to assess its ability to handle various queries, including complex ones with multi-table joins and business rules.</a:t>
            </a:r>
            <a:endParaRPr lang="en-IN" sz="11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p:txBody>
      </p:sp>
      <p:sp>
        <p:nvSpPr>
          <p:cNvPr id="4" name="Google Shape;59;p1">
            <a:extLst>
              <a:ext uri="{FF2B5EF4-FFF2-40B4-BE49-F238E27FC236}">
                <a16:creationId xmlns:a16="http://schemas.microsoft.com/office/drawing/2014/main" id="{6285EE23-A3CA-A44C-AA2C-75DAEDCEBC8E}"/>
              </a:ext>
            </a:extLst>
          </p:cNvPr>
          <p:cNvSpPr txBox="1"/>
          <p:nvPr/>
        </p:nvSpPr>
        <p:spPr>
          <a:xfrm>
            <a:off x="4926660" y="4815303"/>
            <a:ext cx="3793226" cy="923809"/>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100" b="1">
                <a:ea typeface="Times New Roman" panose="02020603050405020304"/>
                <a:cs typeface="Calibri" panose="020F0502020204030204" pitchFamily="34" charset="0"/>
                <a:sym typeface="Times New Roman" panose="02020603050405020304"/>
              </a:rPr>
              <a:t>Objective:  </a:t>
            </a:r>
            <a:r>
              <a:rPr lang="en-IN" sz="1200">
                <a:ea typeface="Times New Roman" panose="02020603050405020304"/>
                <a:cs typeface="Calibri" panose="020F0502020204030204" pitchFamily="34" charset="0"/>
                <a:sym typeface="Times New Roman" panose="02020603050405020304"/>
              </a:rPr>
              <a:t>T</a:t>
            </a:r>
            <a:r>
              <a:rPr lang="en-IN" sz="1200"/>
              <a:t>o develop a natural language query engine for relational databases using generative AI, which translates user queries into SQL, ensuring syntactic and semantic correctness while also integrating business rules for accurate data retrieval and response generation​.</a:t>
            </a:r>
            <a:endParaRPr lang="en-IN" sz="1200" b="1">
              <a:ea typeface="Times New Roman" panose="02020603050405020304"/>
              <a:cs typeface="Calibri" panose="020F0502020204030204" pitchFamily="34" charset="0"/>
              <a:sym typeface="Times New Roman" panose="02020603050405020304"/>
            </a:endParaRPr>
          </a:p>
        </p:txBody>
      </p:sp>
      <p:sp>
        <p:nvSpPr>
          <p:cNvPr id="6" name="Google Shape;59;p1">
            <a:extLst>
              <a:ext uri="{FF2B5EF4-FFF2-40B4-BE49-F238E27FC236}">
                <a16:creationId xmlns:a16="http://schemas.microsoft.com/office/drawing/2014/main" id="{5D2B3C3B-FBF4-C97F-F687-F118D9095864}"/>
              </a:ext>
            </a:extLst>
          </p:cNvPr>
          <p:cNvSpPr txBox="1"/>
          <p:nvPr/>
        </p:nvSpPr>
        <p:spPr>
          <a:xfrm>
            <a:off x="8763317" y="5537545"/>
            <a:ext cx="3345535" cy="1251874"/>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endParaRPr lang="en-IN" sz="1100" b="1" dirty="0">
              <a:ea typeface="Times New Roman" panose="02020603050405020304"/>
              <a:cs typeface="Calibri" panose="020F0502020204030204" pitchFamily="34" charset="0"/>
              <a:sym typeface="Times New Roman" panose="02020603050405020304"/>
            </a:endParaRPr>
          </a:p>
          <a:p>
            <a:pPr>
              <a:buClr>
                <a:srgbClr val="2F5496"/>
              </a:buClr>
              <a:buSzPts val="1200"/>
            </a:pPr>
            <a:r>
              <a:rPr lang="en-IN" sz="1100" b="1" dirty="0">
                <a:ea typeface="Times New Roman" panose="02020603050405020304"/>
                <a:cs typeface="Calibri" panose="020F0502020204030204" pitchFamily="34" charset="0"/>
                <a:sym typeface="Times New Roman" panose="02020603050405020304"/>
              </a:rPr>
              <a:t>References:</a:t>
            </a:r>
          </a:p>
          <a:p>
            <a:pPr>
              <a:buClr>
                <a:srgbClr val="2F5496"/>
              </a:buClr>
              <a:buSzPts val="1200"/>
            </a:pPr>
            <a:r>
              <a:rPr lang="en-US" sz="1100" dirty="0" err="1"/>
              <a:t>Fotso</a:t>
            </a:r>
            <a:r>
              <a:rPr lang="en-US" sz="1100" dirty="0"/>
              <a:t>, S. T. Natural Language Query Engine for Relational Databases using Generative AI (2024). arXiv:2410.07144. </a:t>
            </a:r>
            <a:r>
              <a:rPr lang="en-US" sz="1100" dirty="0">
                <a:hlinkClick r:id="rId4"/>
              </a:rPr>
              <a:t>https://arxiv.org/abs/2410.07144</a:t>
            </a:r>
            <a:endParaRPr lang="en-IN" sz="1100" b="1" dirty="0">
              <a:ea typeface="Times New Roman" panose="02020603050405020304"/>
              <a:cs typeface="Calibri" panose="020F0502020204030204" pitchFamily="34" charset="0"/>
              <a:sym typeface="Times New Roman" panose="02020603050405020304"/>
            </a:endParaRPr>
          </a:p>
        </p:txBody>
      </p:sp>
      <p:sp>
        <p:nvSpPr>
          <p:cNvPr id="10" name="Google Shape;59;p1">
            <a:extLst>
              <a:ext uri="{FF2B5EF4-FFF2-40B4-BE49-F238E27FC236}">
                <a16:creationId xmlns:a16="http://schemas.microsoft.com/office/drawing/2014/main" id="{32DA3C74-4228-3555-A66D-7EEEBAD4A41C}"/>
              </a:ext>
            </a:extLst>
          </p:cNvPr>
          <p:cNvSpPr txBox="1"/>
          <p:nvPr/>
        </p:nvSpPr>
        <p:spPr>
          <a:xfrm>
            <a:off x="4947660" y="5780265"/>
            <a:ext cx="3772227" cy="1009153"/>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150" b="1">
                <a:ea typeface="Times New Roman" panose="02020603050405020304"/>
                <a:cs typeface="Calibri" panose="020F0502020204030204" pitchFamily="34" charset="0"/>
                <a:sym typeface="Times New Roman" panose="02020603050405020304"/>
              </a:rPr>
              <a:t>Conclusion: </a:t>
            </a:r>
            <a:r>
              <a:rPr lang="en-IN" sz="1100"/>
              <a:t>The system makes use of generative AI and vector databases to enable intuitive, natural language querying of relational databases, ensuring SQL accuracy and semantic correctness while enhancing accessibility for all users including people who aren’t familiar with technology.</a:t>
            </a:r>
            <a:endParaRPr lang="en-IN" sz="1100" b="1">
              <a:ea typeface="Times New Roman" panose="02020603050405020304"/>
              <a:cs typeface="Calibri" panose="020F0502020204030204" pitchFamily="34" charset="0"/>
              <a:sym typeface="Times New Roman" panose="02020603050405020304"/>
            </a:endParaRPr>
          </a:p>
        </p:txBody>
      </p:sp>
      <p:pic>
        <p:nvPicPr>
          <p:cNvPr id="9" name="Picture 8">
            <a:extLst>
              <a:ext uri="{FF2B5EF4-FFF2-40B4-BE49-F238E27FC236}">
                <a16:creationId xmlns:a16="http://schemas.microsoft.com/office/drawing/2014/main" id="{A93A81C8-E75E-8914-5B79-683BCF0149AF}"/>
              </a:ext>
            </a:extLst>
          </p:cNvPr>
          <p:cNvPicPr>
            <a:picLocks noChangeAspect="1"/>
          </p:cNvPicPr>
          <p:nvPr/>
        </p:nvPicPr>
        <p:blipFill>
          <a:blip r:embed="rId5"/>
          <a:stretch>
            <a:fillRect/>
          </a:stretch>
        </p:blipFill>
        <p:spPr>
          <a:xfrm>
            <a:off x="1116132" y="2045311"/>
            <a:ext cx="3044307" cy="3115300"/>
          </a:xfrm>
          <a:prstGeom prst="rect">
            <a:avLst/>
          </a:prstGeom>
        </p:spPr>
      </p:pic>
      <p:pic>
        <p:nvPicPr>
          <p:cNvPr id="13" name="Picture 12">
            <a:extLst>
              <a:ext uri="{FF2B5EF4-FFF2-40B4-BE49-F238E27FC236}">
                <a16:creationId xmlns:a16="http://schemas.microsoft.com/office/drawing/2014/main" id="{29DF68F4-A092-DD64-2D04-7D633E6D86B2}"/>
              </a:ext>
            </a:extLst>
          </p:cNvPr>
          <p:cNvPicPr>
            <a:picLocks noChangeAspect="1"/>
          </p:cNvPicPr>
          <p:nvPr/>
        </p:nvPicPr>
        <p:blipFill>
          <a:blip r:embed="rId6"/>
          <a:stretch>
            <a:fillRect/>
          </a:stretch>
        </p:blipFill>
        <p:spPr>
          <a:xfrm>
            <a:off x="8805933" y="1277290"/>
            <a:ext cx="3260302" cy="1133253"/>
          </a:xfrm>
          <a:prstGeom prst="rect">
            <a:avLst/>
          </a:prstGeom>
        </p:spPr>
      </p:pic>
    </p:spTree>
    <p:extLst>
      <p:ext uri="{BB962C8B-B14F-4D97-AF65-F5344CB8AC3E}">
        <p14:creationId xmlns:p14="http://schemas.microsoft.com/office/powerpoint/2010/main" val="965566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6BD6CE6-C8C0-485C-A11E-2F3A41814E5B}"/>
            </a:ext>
          </a:extLst>
        </p:cNvPr>
        <p:cNvGrpSpPr/>
        <p:nvPr/>
      </p:nvGrpSpPr>
      <p:grpSpPr>
        <a:xfrm>
          <a:off x="0" y="0"/>
          <a:ext cx="0" cy="0"/>
          <a:chOff x="0" y="0"/>
          <a:chExt cx="0" cy="0"/>
        </a:xfrm>
      </p:grpSpPr>
      <p:sp>
        <p:nvSpPr>
          <p:cNvPr id="55" name="Google Shape;55;p1">
            <a:extLst>
              <a:ext uri="{FF2B5EF4-FFF2-40B4-BE49-F238E27FC236}">
                <a16:creationId xmlns:a16="http://schemas.microsoft.com/office/drawing/2014/main" id="{2E0FAB30-B3A0-E1C1-E9CC-24AA25122E61}"/>
              </a:ext>
            </a:extLst>
          </p:cNvPr>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a:extLst>
              <a:ext uri="{FF2B5EF4-FFF2-40B4-BE49-F238E27FC236}">
                <a16:creationId xmlns:a16="http://schemas.microsoft.com/office/drawing/2014/main" id="{4517F371-D510-FF82-96EA-2A69EC01DCB4}"/>
              </a:ext>
            </a:extLst>
          </p:cNvPr>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68" name="Google Shape;68;p1">
            <a:extLst>
              <a:ext uri="{FF2B5EF4-FFF2-40B4-BE49-F238E27FC236}">
                <a16:creationId xmlns:a16="http://schemas.microsoft.com/office/drawing/2014/main" id="{F81D994C-9C08-FCA6-2ABA-1C65BB7D8FCF}"/>
              </a:ext>
            </a:extLst>
          </p:cNvPr>
          <p:cNvSpPr/>
          <p:nvPr/>
        </p:nvSpPr>
        <p:spPr>
          <a:xfrm>
            <a:off x="58656" y="5160611"/>
            <a:ext cx="5008645"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dirty="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a:extLst>
              <a:ext uri="{FF2B5EF4-FFF2-40B4-BE49-F238E27FC236}">
                <a16:creationId xmlns:a16="http://schemas.microsoft.com/office/drawing/2014/main" id="{04F635D6-CD99-A215-AD4A-215C86C2C8D6}"/>
              </a:ext>
            </a:extLst>
          </p:cNvPr>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dirty="0">
              <a:latin typeface="Book Antiqua" panose="02040602050305030304" pitchFamily="18" charset="0"/>
              <a:ea typeface="SimSun" panose="02010600030101010101" pitchFamily="2" charset="-122"/>
            </a:endParaRPr>
          </a:p>
        </p:txBody>
      </p:sp>
      <p:sp>
        <p:nvSpPr>
          <p:cNvPr id="33" name="Google Shape;60;p1">
            <a:extLst>
              <a:ext uri="{FF2B5EF4-FFF2-40B4-BE49-F238E27FC236}">
                <a16:creationId xmlns:a16="http://schemas.microsoft.com/office/drawing/2014/main" id="{90EF4DC1-BE4E-F953-343A-E82B4BA0BFB8}"/>
              </a:ext>
            </a:extLst>
          </p:cNvPr>
          <p:cNvSpPr/>
          <p:nvPr/>
        </p:nvSpPr>
        <p:spPr>
          <a:xfrm>
            <a:off x="58656" y="-2306"/>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r>
              <a:rPr lang="en-US" sz="1333" dirty="0">
                <a:solidFill>
                  <a:schemeClr val="bg1"/>
                </a:solidFill>
                <a:latin typeface="+mj-lt"/>
              </a:rPr>
              <a:t>Retrieval Augmented Generation (RAG) and Beyond: A Comprehensive Survey on How to Make your LLMs use External Data More Wisely</a:t>
            </a:r>
          </a:p>
        </p:txBody>
      </p:sp>
      <p:pic>
        <p:nvPicPr>
          <p:cNvPr id="35" name="Google Shape;62;p1">
            <a:extLst>
              <a:ext uri="{FF2B5EF4-FFF2-40B4-BE49-F238E27FC236}">
                <a16:creationId xmlns:a16="http://schemas.microsoft.com/office/drawing/2014/main" id="{FB16760F-5DC7-2D6E-D5E5-0A9EE3147821}"/>
              </a:ext>
            </a:extLst>
          </p:cNvPr>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a:extLst>
              <a:ext uri="{FF2B5EF4-FFF2-40B4-BE49-F238E27FC236}">
                <a16:creationId xmlns:a16="http://schemas.microsoft.com/office/drawing/2014/main" id="{FF291EAF-71D1-6B74-66F7-0AFF4A679E5E}"/>
              </a:ext>
            </a:extLst>
          </p:cNvPr>
          <p:cNvSpPr txBox="1"/>
          <p:nvPr/>
        </p:nvSpPr>
        <p:spPr>
          <a:xfrm>
            <a:off x="32336" y="801221"/>
            <a:ext cx="4220687" cy="2108233"/>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US" sz="1700" b="1" dirty="0">
                <a:ea typeface="Times New Roman" panose="02020603050405020304"/>
                <a:cs typeface="Calibri" panose="020F0502020204030204" pitchFamily="34" charset="0"/>
                <a:sym typeface="Times New Roman" panose="02020603050405020304"/>
              </a:rPr>
              <a:t>PS: </a:t>
            </a:r>
            <a:r>
              <a:rPr lang="en-US" sz="1700" dirty="0">
                <a:ea typeface="Times New Roman" panose="02020603050405020304"/>
                <a:cs typeface="Calibri" panose="020F0502020204030204" pitchFamily="34" charset="0"/>
                <a:sym typeface="Times New Roman" panose="02020603050405020304"/>
              </a:rPr>
              <a:t>Challenges in deploying LLMs in specialized fields arise due to model hallucinations, lack of domain-specific knowledge, and limitations in reasoning. Incorporating external data using techniques like (RAG) offers solutions with data retrieval, model alignment with user intent, and effective reasoning.</a:t>
            </a:r>
            <a:endParaRPr lang="en-IN" sz="1700" dirty="0">
              <a:ea typeface="Times New Roman" panose="02020603050405020304"/>
              <a:cs typeface="Calibri" panose="020F0502020204030204" pitchFamily="34" charset="0"/>
              <a:sym typeface="Times New Roman" panose="02020603050405020304"/>
            </a:endParaRPr>
          </a:p>
        </p:txBody>
      </p:sp>
      <p:sp>
        <p:nvSpPr>
          <p:cNvPr id="39" name="Google Shape;58;p1">
            <a:extLst>
              <a:ext uri="{FF2B5EF4-FFF2-40B4-BE49-F238E27FC236}">
                <a16:creationId xmlns:a16="http://schemas.microsoft.com/office/drawing/2014/main" id="{C4610D3B-7D0B-BE58-E12A-54E252DD206A}"/>
              </a:ext>
            </a:extLst>
          </p:cNvPr>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a:extLst>
              <a:ext uri="{FF2B5EF4-FFF2-40B4-BE49-F238E27FC236}">
                <a16:creationId xmlns:a16="http://schemas.microsoft.com/office/drawing/2014/main" id="{E03F6165-0427-9417-35A0-EA2518348548}"/>
              </a:ext>
            </a:extLst>
          </p:cNvPr>
          <p:cNvGraphicFramePr>
            <a:graphicFrameLocks noGrp="1"/>
          </p:cNvGraphicFramePr>
          <p:nvPr>
            <p:extLst>
              <p:ext uri="{D42A27DB-BD31-4B8C-83A1-F6EECF244321}">
                <p14:modId xmlns:p14="http://schemas.microsoft.com/office/powerpoint/2010/main" val="1599846146"/>
              </p:ext>
            </p:extLst>
          </p:nvPr>
        </p:nvGraphicFramePr>
        <p:xfrm>
          <a:off x="7479280" y="816188"/>
          <a:ext cx="4680383" cy="3743886"/>
        </p:xfrm>
        <a:graphic>
          <a:graphicData uri="http://schemas.openxmlformats.org/drawingml/2006/table">
            <a:tbl>
              <a:tblPr/>
              <a:tblGrid>
                <a:gridCol w="4680383">
                  <a:extLst>
                    <a:ext uri="{9D8B030D-6E8A-4147-A177-3AD203B41FA5}">
                      <a16:colId xmlns:a16="http://schemas.microsoft.com/office/drawing/2014/main" val="20000"/>
                    </a:ext>
                  </a:extLst>
                </a:gridCol>
              </a:tblGrid>
              <a:tr h="3743886">
                <a:tc>
                  <a:txBody>
                    <a:bodyPr/>
                    <a:lstStyle/>
                    <a:p>
                      <a:r>
                        <a:rPr lang="en-IN" sz="1800" b="1" u="sng" dirty="0"/>
                        <a:t>Results:</a:t>
                      </a:r>
                    </a:p>
                    <a:p>
                      <a:pPr marL="171450" indent="-171450">
                        <a:buFont typeface="Arial" panose="020B0604020202020204" pitchFamily="34" charset="0"/>
                        <a:buChar char="•"/>
                      </a:pPr>
                      <a:r>
                        <a:rPr lang="en-US" sz="1400" b="0" dirty="0"/>
                        <a:t>RAG significantly improves performance in domain-specific tasks, reducing hallucinations and increasing the interpretability and controllability of the models.</a:t>
                      </a:r>
                    </a:p>
                    <a:p>
                      <a:pPr marL="171450" indent="-171450">
                        <a:buFont typeface="Arial" panose="020B0604020202020204" pitchFamily="34" charset="0"/>
                        <a:buChar char="•"/>
                      </a:pPr>
                      <a:r>
                        <a:rPr lang="en-US" sz="1400" b="0" dirty="0"/>
                        <a:t>Case studies in finance and healthcare show marked improvement in LLM's ability to handle complex reasoning and domain knowledge.</a:t>
                      </a:r>
                      <a:endParaRPr lang="en-IN" sz="1400" b="0" dirty="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9FE10295-79EE-CECC-ECC6-A7BA3E1E5C30}"/>
              </a:ext>
            </a:extLst>
          </p:cNvPr>
          <p:cNvSpPr txBox="1"/>
          <p:nvPr/>
        </p:nvSpPr>
        <p:spPr>
          <a:xfrm>
            <a:off x="32335" y="2973481"/>
            <a:ext cx="4220688" cy="3817594"/>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u="sng" dirty="0">
                <a:ea typeface="Times New Roman" panose="02020603050405020304"/>
                <a:cs typeface="Calibri" panose="020F0502020204030204" pitchFamily="34" charset="0"/>
                <a:sym typeface="Times New Roman" panose="02020603050405020304"/>
              </a:rPr>
              <a:t>Methodology:</a:t>
            </a:r>
          </a:p>
          <a:p>
            <a:pPr marL="285750" indent="-285750">
              <a:buClr>
                <a:srgbClr val="2F5496"/>
              </a:buClr>
              <a:buSzPts val="1200"/>
              <a:buFont typeface="Arial" panose="020B0604020202020204" pitchFamily="34" charset="0"/>
              <a:buChar char="•"/>
            </a:pPr>
            <a:r>
              <a:rPr lang="en-IN" sz="1600" b="1" dirty="0">
                <a:ea typeface="Times New Roman" panose="02020603050405020304"/>
                <a:cs typeface="Calibri" panose="020F0502020204030204" pitchFamily="34" charset="0"/>
                <a:sym typeface="Times New Roman" panose="02020603050405020304"/>
              </a:rPr>
              <a:t>Task Categorization:</a:t>
            </a:r>
            <a:r>
              <a:rPr lang="en-IN" sz="1600" dirty="0">
                <a:ea typeface="Times New Roman" panose="02020603050405020304"/>
                <a:cs typeface="Calibri" panose="020F0502020204030204" pitchFamily="34" charset="0"/>
                <a:sym typeface="Times New Roman" panose="02020603050405020304"/>
              </a:rPr>
              <a:t> Queries are classified into four levels: Explicit Facts, Implicit Facts, Interpretable Rationales, and Hidden Rationales, each requiring different techniques for LLM integration.</a:t>
            </a:r>
          </a:p>
          <a:p>
            <a:pPr marL="285750" indent="-285750">
              <a:buClr>
                <a:srgbClr val="2F5496"/>
              </a:buClr>
              <a:buSzPts val="1200"/>
              <a:buFont typeface="Arial" panose="020B0604020202020204" pitchFamily="34" charset="0"/>
              <a:buChar char="•"/>
            </a:pPr>
            <a:r>
              <a:rPr lang="en-IN" sz="1600" b="1" dirty="0">
                <a:ea typeface="Times New Roman" panose="02020603050405020304"/>
                <a:cs typeface="Calibri" panose="020F0502020204030204" pitchFamily="34" charset="0"/>
                <a:sym typeface="Times New Roman" panose="02020603050405020304"/>
              </a:rPr>
              <a:t>Techniques:</a:t>
            </a:r>
          </a:p>
          <a:p>
            <a:pPr marL="742950" lvl="1" indent="-285750">
              <a:buClr>
                <a:srgbClr val="2F5496"/>
              </a:buClr>
              <a:buSzPts val="1200"/>
              <a:buFont typeface="Arial" panose="020B0604020202020204" pitchFamily="34" charset="0"/>
              <a:buChar char="•"/>
            </a:pPr>
            <a:r>
              <a:rPr lang="en-IN" sz="1600" b="1" dirty="0">
                <a:ea typeface="Times New Roman" panose="02020603050405020304"/>
                <a:cs typeface="Calibri" panose="020F0502020204030204" pitchFamily="34" charset="0"/>
                <a:sym typeface="Times New Roman" panose="02020603050405020304"/>
              </a:rPr>
              <a:t>RAG with Retrieval: </a:t>
            </a:r>
            <a:r>
              <a:rPr lang="en-IN" sz="1600" dirty="0">
                <a:ea typeface="Times New Roman" panose="02020603050405020304"/>
                <a:cs typeface="Calibri" panose="020F0502020204030204" pitchFamily="34" charset="0"/>
                <a:sym typeface="Times New Roman" panose="02020603050405020304"/>
              </a:rPr>
              <a:t>Indexing, sparse and dense retrieval techniques.</a:t>
            </a:r>
          </a:p>
          <a:p>
            <a:pPr marL="742950" lvl="1" indent="-285750">
              <a:buClr>
                <a:srgbClr val="2F5496"/>
              </a:buClr>
              <a:buSzPts val="1200"/>
              <a:buFont typeface="Arial" panose="020B0604020202020204" pitchFamily="34" charset="0"/>
              <a:buChar char="•"/>
            </a:pPr>
            <a:r>
              <a:rPr lang="en-IN" sz="1600" b="1" dirty="0">
                <a:ea typeface="Times New Roman" panose="02020603050405020304"/>
                <a:cs typeface="Calibri" panose="020F0502020204030204" pitchFamily="34" charset="0"/>
                <a:sym typeface="Times New Roman" panose="02020603050405020304"/>
              </a:rPr>
              <a:t>RAG with Graph/Tree Structures:</a:t>
            </a:r>
            <a:r>
              <a:rPr lang="en-IN" sz="1600" dirty="0">
                <a:ea typeface="Times New Roman" panose="02020603050405020304"/>
                <a:cs typeface="Calibri" panose="020F0502020204030204" pitchFamily="34" charset="0"/>
                <a:sym typeface="Times New Roman" panose="02020603050405020304"/>
              </a:rPr>
              <a:t> Multi-step reasoning and retrieval from knowledge graphs.</a:t>
            </a:r>
          </a:p>
          <a:p>
            <a:pPr marL="742950" lvl="1" indent="-285750">
              <a:buClr>
                <a:srgbClr val="2F5496"/>
              </a:buClr>
              <a:buSzPts val="1200"/>
              <a:buFont typeface="Arial" panose="020B0604020202020204" pitchFamily="34" charset="0"/>
              <a:buChar char="•"/>
            </a:pPr>
            <a:r>
              <a:rPr lang="en-IN" sz="1600" b="1" dirty="0">
                <a:ea typeface="Times New Roman" panose="02020603050405020304"/>
                <a:cs typeface="Calibri" panose="020F0502020204030204" pitchFamily="34" charset="0"/>
                <a:sym typeface="Times New Roman" panose="02020603050405020304"/>
              </a:rPr>
              <a:t>SQL Queries: </a:t>
            </a:r>
            <a:r>
              <a:rPr lang="en-IN" sz="1600" dirty="0">
                <a:ea typeface="Times New Roman" panose="02020603050405020304"/>
                <a:cs typeface="Calibri" panose="020F0502020204030204" pitchFamily="34" charset="0"/>
                <a:sym typeface="Times New Roman" panose="02020603050405020304"/>
              </a:rPr>
              <a:t>Converting natural language queries into SQL for structured data interaction.</a:t>
            </a: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300" dirty="0">
              <a:ea typeface="Times New Roman" panose="02020603050405020304"/>
              <a:cs typeface="Calibri" panose="020F0502020204030204" pitchFamily="34" charset="0"/>
              <a:sym typeface="Times New Roman" panose="02020603050405020304"/>
            </a:endParaRPr>
          </a:p>
          <a:p>
            <a:pPr algn="ctr">
              <a:buClr>
                <a:srgbClr val="2F5496"/>
              </a:buClr>
              <a:buSzPts val="1200"/>
            </a:pPr>
            <a:r>
              <a:rPr lang="en-US" sz="900" dirty="0"/>
              <a:t>Figure 4: Architecture of the Prototype of the Natural Language Assistant for Relational Databases</a:t>
            </a:r>
          </a:p>
          <a:p>
            <a:pPr algn="ctr">
              <a:buClr>
                <a:srgbClr val="2F5496"/>
              </a:buClr>
              <a:buSzPts val="1200"/>
            </a:pPr>
            <a:endParaRPr lang="en-US" sz="900" dirty="0">
              <a:ea typeface="Times New Roman" panose="02020603050405020304"/>
              <a:cs typeface="Calibri" panose="020F0502020204030204" pitchFamily="34" charset="0"/>
              <a:sym typeface="Times New Roman" panose="02020603050405020304"/>
            </a:endParaRPr>
          </a:p>
          <a:p>
            <a:pPr marL="171450" indent="-171450">
              <a:buClr>
                <a:srgbClr val="2F5496"/>
              </a:buClr>
              <a:buSzPts val="1200"/>
              <a:buFont typeface="Arial" panose="020B0604020202020204" pitchFamily="34" charset="0"/>
              <a:buChar char="•"/>
            </a:pPr>
            <a:r>
              <a:rPr lang="en-US" sz="1100" dirty="0"/>
              <a:t>The system first analyzes and vectorizes the database schema (tables, columns, relationships) and stores it in a vector database for quick retrieval during query processing.</a:t>
            </a:r>
          </a:p>
          <a:p>
            <a:pPr marL="171450" indent="-171450">
              <a:buClr>
                <a:srgbClr val="2F5496"/>
              </a:buClr>
              <a:buSzPts val="1200"/>
              <a:buFont typeface="Arial" panose="020B0604020202020204" pitchFamily="34" charset="0"/>
              <a:buChar char="•"/>
            </a:pPr>
            <a:r>
              <a:rPr lang="en-US" sz="1100" dirty="0"/>
              <a:t>Business rules are embedded into the query generation process by vectorizing domain-specific rules and applying them dynamically during SQL generation.</a:t>
            </a:r>
          </a:p>
          <a:p>
            <a:pPr marL="171450" indent="-171450">
              <a:buClr>
                <a:srgbClr val="2F5496"/>
              </a:buClr>
              <a:buSzPts val="1200"/>
              <a:buFont typeface="Arial" panose="020B0604020202020204" pitchFamily="34" charset="0"/>
              <a:buChar char="•"/>
            </a:pPr>
            <a:r>
              <a:rPr lang="en-US" sz="1100" dirty="0"/>
              <a:t>Generated SQL queries go through multiple validation steps—both syntactic and semantic—with iterative adjustments, ensuring accurate results</a:t>
            </a:r>
            <a:endParaRPr lang="en-IN" sz="1100" dirty="0">
              <a:ea typeface="Times New Roman" panose="02020603050405020304"/>
              <a:cs typeface="Calibri" panose="020F0502020204030204" pitchFamily="34" charset="0"/>
              <a:sym typeface="Times New Roman" panose="02020603050405020304"/>
            </a:endParaRPr>
          </a:p>
        </p:txBody>
      </p:sp>
      <p:sp>
        <p:nvSpPr>
          <p:cNvPr id="3" name="Google Shape;59;p1">
            <a:extLst>
              <a:ext uri="{FF2B5EF4-FFF2-40B4-BE49-F238E27FC236}">
                <a16:creationId xmlns:a16="http://schemas.microsoft.com/office/drawing/2014/main" id="{C906E0B8-81FC-4CF0-ADCF-1FAF005DA8E3}"/>
              </a:ext>
            </a:extLst>
          </p:cNvPr>
          <p:cNvSpPr txBox="1"/>
          <p:nvPr/>
        </p:nvSpPr>
        <p:spPr>
          <a:xfrm>
            <a:off x="4321410" y="816187"/>
            <a:ext cx="3089483" cy="3303227"/>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b="1" u="sng" dirty="0">
                <a:ea typeface="Times New Roman" panose="02020603050405020304"/>
                <a:cs typeface="Calibri" panose="020F0502020204030204" pitchFamily="34" charset="0"/>
                <a:sym typeface="Times New Roman" panose="02020603050405020304"/>
              </a:rPr>
              <a:t>Implementation:</a:t>
            </a:r>
            <a:endParaRPr lang="en-IN" sz="800" b="1" dirty="0">
              <a:ea typeface="Times New Roman" panose="02020603050405020304"/>
              <a:cs typeface="Calibri" panose="020F0502020204030204" pitchFamily="34" charset="0"/>
              <a:sym typeface="Times New Roman" panose="02020603050405020304"/>
            </a:endParaRPr>
          </a:p>
          <a:p>
            <a:pPr>
              <a:buClr>
                <a:srgbClr val="2F5496"/>
              </a:buClr>
              <a:buSzPts val="1200"/>
            </a:pPr>
            <a:r>
              <a:rPr lang="en-IN" b="1" dirty="0">
                <a:ea typeface="Times New Roman" panose="02020603050405020304"/>
                <a:cs typeface="Calibri" panose="020F0502020204030204" pitchFamily="34" charset="0"/>
                <a:sym typeface="Times New Roman" panose="02020603050405020304"/>
              </a:rPr>
              <a:t>Fine-tuning LLMs</a:t>
            </a:r>
            <a:r>
              <a:rPr lang="en-IN" dirty="0">
                <a:ea typeface="Times New Roman" panose="02020603050405020304"/>
                <a:cs typeface="Calibri" panose="020F0502020204030204" pitchFamily="34" charset="0"/>
                <a:sym typeface="Times New Roman" panose="02020603050405020304"/>
              </a:rPr>
              <a:t> using domain-specific data to adapt to specialized tasks.</a:t>
            </a:r>
          </a:p>
          <a:p>
            <a:pPr>
              <a:buClr>
                <a:srgbClr val="2F5496"/>
              </a:buClr>
              <a:buSzPts val="1200"/>
            </a:pPr>
            <a:endParaRPr lang="en-IN" sz="800" dirty="0">
              <a:ea typeface="Times New Roman" panose="02020603050405020304"/>
              <a:cs typeface="Calibri" panose="020F0502020204030204" pitchFamily="34" charset="0"/>
              <a:sym typeface="Times New Roman" panose="02020603050405020304"/>
            </a:endParaRPr>
          </a:p>
          <a:p>
            <a:pPr>
              <a:buClr>
                <a:srgbClr val="2F5496"/>
              </a:buClr>
              <a:buSzPts val="1200"/>
            </a:pPr>
            <a:r>
              <a:rPr lang="en-IN" b="1" dirty="0">
                <a:ea typeface="Times New Roman" panose="02020603050405020304"/>
                <a:cs typeface="Calibri" panose="020F0502020204030204" pitchFamily="34" charset="0"/>
                <a:sym typeface="Times New Roman" panose="02020603050405020304"/>
              </a:rPr>
              <a:t>RAG integration: </a:t>
            </a:r>
            <a:r>
              <a:rPr lang="en-IN" dirty="0">
                <a:ea typeface="Times New Roman" panose="02020603050405020304"/>
                <a:cs typeface="Calibri" panose="020F0502020204030204" pitchFamily="34" charset="0"/>
                <a:sym typeface="Times New Roman" panose="02020603050405020304"/>
              </a:rPr>
              <a:t>Use of context injection, smaller models, or full model fine-tuning.</a:t>
            </a:r>
          </a:p>
          <a:p>
            <a:pPr>
              <a:buClr>
                <a:srgbClr val="2F5496"/>
              </a:buClr>
              <a:buSzPts val="1200"/>
            </a:pPr>
            <a:endParaRPr lang="en-IN" sz="800" dirty="0">
              <a:ea typeface="Times New Roman" panose="02020603050405020304"/>
              <a:cs typeface="Calibri" panose="020F0502020204030204" pitchFamily="34" charset="0"/>
              <a:sym typeface="Times New Roman" panose="02020603050405020304"/>
            </a:endParaRPr>
          </a:p>
          <a:p>
            <a:pPr>
              <a:buClr>
                <a:srgbClr val="2F5496"/>
              </a:buClr>
              <a:buSzPts val="1200"/>
            </a:pPr>
            <a:r>
              <a:rPr lang="en-IN" b="1" dirty="0">
                <a:ea typeface="Times New Roman" panose="02020603050405020304"/>
                <a:cs typeface="Calibri" panose="020F0502020204030204" pitchFamily="34" charset="0"/>
                <a:sym typeface="Times New Roman" panose="02020603050405020304"/>
              </a:rPr>
              <a:t>Iterative Retrieval: </a:t>
            </a:r>
            <a:r>
              <a:rPr lang="en-IN" dirty="0">
                <a:ea typeface="Times New Roman" panose="02020603050405020304"/>
                <a:cs typeface="Calibri" panose="020F0502020204030204" pitchFamily="34" charset="0"/>
                <a:sym typeface="Times New Roman" panose="02020603050405020304"/>
              </a:rPr>
              <a:t>Enhance accuracy by refining retrievals in stages.</a:t>
            </a: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a:p>
            <a:pPr algn="ctr">
              <a:buClr>
                <a:srgbClr val="2F5496"/>
              </a:buClr>
              <a:buSzPts val="1200"/>
            </a:pPr>
            <a:endParaRPr lang="en-IN" sz="1000" b="1" dirty="0">
              <a:ea typeface="Times New Roman" panose="02020603050405020304"/>
              <a:cs typeface="Calibri" panose="020F0502020204030204" pitchFamily="34" charset="0"/>
              <a:sym typeface="Times New Roman" panose="02020603050405020304"/>
            </a:endParaRPr>
          </a:p>
        </p:txBody>
      </p:sp>
      <p:sp>
        <p:nvSpPr>
          <p:cNvPr id="4" name="Google Shape;59;p1">
            <a:extLst>
              <a:ext uri="{FF2B5EF4-FFF2-40B4-BE49-F238E27FC236}">
                <a16:creationId xmlns:a16="http://schemas.microsoft.com/office/drawing/2014/main" id="{6285EE23-A3CA-A44C-AA2C-75DAEDCEBC8E}"/>
              </a:ext>
            </a:extLst>
          </p:cNvPr>
          <p:cNvSpPr txBox="1"/>
          <p:nvPr/>
        </p:nvSpPr>
        <p:spPr>
          <a:xfrm>
            <a:off x="4321410" y="4185065"/>
            <a:ext cx="3089484" cy="2606010"/>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b="1" dirty="0">
                <a:ea typeface="Times New Roman" panose="02020603050405020304"/>
                <a:cs typeface="Calibri" panose="020F0502020204030204" pitchFamily="34" charset="0"/>
                <a:sym typeface="Times New Roman" panose="02020603050405020304"/>
              </a:rPr>
              <a:t>Objectives:</a:t>
            </a:r>
          </a:p>
          <a:p>
            <a:pPr marL="171450" indent="-171450">
              <a:buClr>
                <a:srgbClr val="2F5496"/>
              </a:buClr>
              <a:buSzPts val="1200"/>
              <a:buFont typeface="Arial" panose="020B0604020202020204" pitchFamily="34" charset="0"/>
              <a:buChar char="•"/>
            </a:pPr>
            <a:r>
              <a:rPr lang="en-IN" sz="1600" dirty="0">
                <a:ea typeface="Times New Roman" panose="02020603050405020304"/>
                <a:cs typeface="Calibri" panose="020F0502020204030204" pitchFamily="34" charset="0"/>
                <a:sym typeface="Times New Roman" panose="02020603050405020304"/>
              </a:rPr>
              <a:t>Develop a robust framework that augments LLM capabilities using domain-specific data.</a:t>
            </a:r>
          </a:p>
          <a:p>
            <a:pPr marL="171450" indent="-171450">
              <a:buClr>
                <a:srgbClr val="2F5496"/>
              </a:buClr>
              <a:buSzPts val="1200"/>
              <a:buFont typeface="Arial" panose="020B0604020202020204" pitchFamily="34" charset="0"/>
              <a:buChar char="•"/>
            </a:pPr>
            <a:r>
              <a:rPr lang="en-IN" sz="1600" dirty="0">
                <a:ea typeface="Times New Roman" panose="02020603050405020304"/>
                <a:cs typeface="Calibri" panose="020F0502020204030204" pitchFamily="34" charset="0"/>
                <a:sym typeface="Times New Roman" panose="02020603050405020304"/>
              </a:rPr>
              <a:t>Reduce hallucinations and enhance performance in complex, multi-hop reasoning tasks.</a:t>
            </a:r>
          </a:p>
          <a:p>
            <a:pPr marL="171450" indent="-171450">
              <a:buClr>
                <a:srgbClr val="2F5496"/>
              </a:buClr>
              <a:buSzPts val="1200"/>
              <a:buFont typeface="Arial" panose="020B0604020202020204" pitchFamily="34" charset="0"/>
              <a:buChar char="•"/>
            </a:pPr>
            <a:r>
              <a:rPr lang="en-IN" sz="1600" dirty="0">
                <a:ea typeface="Times New Roman" panose="02020603050405020304"/>
                <a:cs typeface="Calibri" panose="020F0502020204030204" pitchFamily="34" charset="0"/>
                <a:sym typeface="Times New Roman" panose="02020603050405020304"/>
              </a:rPr>
              <a:t>Create a tool to assist in RAG-based LLM development.</a:t>
            </a:r>
          </a:p>
        </p:txBody>
      </p:sp>
      <p:sp>
        <p:nvSpPr>
          <p:cNvPr id="10" name="Google Shape;59;p1">
            <a:extLst>
              <a:ext uri="{FF2B5EF4-FFF2-40B4-BE49-F238E27FC236}">
                <a16:creationId xmlns:a16="http://schemas.microsoft.com/office/drawing/2014/main" id="{32DA3C74-4228-3555-A66D-7EEEBAD4A41C}"/>
              </a:ext>
            </a:extLst>
          </p:cNvPr>
          <p:cNvSpPr txBox="1"/>
          <p:nvPr/>
        </p:nvSpPr>
        <p:spPr>
          <a:xfrm>
            <a:off x="7479279" y="4606927"/>
            <a:ext cx="4680382" cy="1508045"/>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US" sz="1600" b="1" dirty="0">
                <a:ea typeface="Times New Roman" panose="02020603050405020304"/>
                <a:cs typeface="Calibri" panose="020F0502020204030204" pitchFamily="34" charset="0"/>
                <a:sym typeface="Times New Roman" panose="02020603050405020304"/>
              </a:rPr>
              <a:t>Conclusion: </a:t>
            </a:r>
            <a:r>
              <a:rPr lang="en-US" sz="1600" dirty="0">
                <a:ea typeface="Times New Roman" panose="02020603050405020304"/>
                <a:cs typeface="Calibri" panose="020F0502020204030204" pitchFamily="34" charset="0"/>
                <a:sym typeface="Times New Roman" panose="02020603050405020304"/>
              </a:rPr>
              <a:t>RAG techniques enable LLMs to address domain-specific challenges by integrating external data. Fine-tuning and iterative retrieval approaches help the models better understand user intent and perform complex reasoning tasks, proving the value of RAG for specialized domains.</a:t>
            </a:r>
            <a:endParaRPr lang="en-IN" sz="1600" dirty="0">
              <a:ea typeface="Times New Roman" panose="02020603050405020304"/>
              <a:cs typeface="Calibri" panose="020F0502020204030204" pitchFamily="34" charset="0"/>
              <a:sym typeface="Times New Roman" panose="02020603050405020304"/>
            </a:endParaRPr>
          </a:p>
        </p:txBody>
      </p:sp>
      <p:sp>
        <p:nvSpPr>
          <p:cNvPr id="7" name="Google Shape;59;p1">
            <a:extLst>
              <a:ext uri="{FF2B5EF4-FFF2-40B4-BE49-F238E27FC236}">
                <a16:creationId xmlns:a16="http://schemas.microsoft.com/office/drawing/2014/main" id="{2B923D05-E0FE-6405-8DF3-2FEA9125FB71}"/>
              </a:ext>
            </a:extLst>
          </p:cNvPr>
          <p:cNvSpPr txBox="1"/>
          <p:nvPr/>
        </p:nvSpPr>
        <p:spPr>
          <a:xfrm>
            <a:off x="7479279" y="6139245"/>
            <a:ext cx="4641362" cy="650175"/>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dirty="0">
                <a:ea typeface="Times New Roman" panose="02020603050405020304"/>
                <a:cs typeface="Calibri" panose="020F0502020204030204" pitchFamily="34" charset="0"/>
                <a:sym typeface="Times New Roman" panose="02020603050405020304"/>
              </a:rPr>
              <a:t>References:</a:t>
            </a:r>
            <a:br>
              <a:rPr lang="en-IN" sz="1600" b="1" dirty="0">
                <a:ea typeface="Times New Roman" panose="02020603050405020304"/>
                <a:cs typeface="Calibri" panose="020F0502020204030204" pitchFamily="34" charset="0"/>
                <a:sym typeface="Times New Roman" panose="02020603050405020304"/>
              </a:rPr>
            </a:br>
            <a:r>
              <a:rPr lang="en-IN" sz="1600" b="1" dirty="0">
                <a:ea typeface="Times New Roman" panose="02020603050405020304"/>
                <a:cs typeface="Calibri" panose="020F0502020204030204" pitchFamily="34" charset="0"/>
                <a:sym typeface="Times New Roman" panose="02020603050405020304"/>
              </a:rPr>
              <a:t>https://arxiv.org/abs/2409.14924</a:t>
            </a:r>
          </a:p>
        </p:txBody>
      </p:sp>
      <p:pic>
        <p:nvPicPr>
          <p:cNvPr id="6" name="Picture 5">
            <a:extLst>
              <a:ext uri="{FF2B5EF4-FFF2-40B4-BE49-F238E27FC236}">
                <a16:creationId xmlns:a16="http://schemas.microsoft.com/office/drawing/2014/main" id="{004CB6B3-2457-D157-78D0-BBBFF291EFC8}"/>
              </a:ext>
            </a:extLst>
          </p:cNvPr>
          <p:cNvPicPr>
            <a:picLocks noChangeAspect="1"/>
          </p:cNvPicPr>
          <p:nvPr/>
        </p:nvPicPr>
        <p:blipFill>
          <a:blip r:embed="rId4"/>
          <a:stretch>
            <a:fillRect/>
          </a:stretch>
        </p:blipFill>
        <p:spPr>
          <a:xfrm>
            <a:off x="7966577" y="2425196"/>
            <a:ext cx="3663120" cy="2104755"/>
          </a:xfrm>
          <a:prstGeom prst="rect">
            <a:avLst/>
          </a:prstGeom>
        </p:spPr>
      </p:pic>
    </p:spTree>
    <p:extLst>
      <p:ext uri="{BB962C8B-B14F-4D97-AF65-F5344CB8AC3E}">
        <p14:creationId xmlns:p14="http://schemas.microsoft.com/office/powerpoint/2010/main" val="2968034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buClr>
                <a:srgbClr val="FFFFFF"/>
              </a:buClr>
              <a:buSzPts val="300"/>
            </a:pPr>
            <a:r>
              <a:rPr lang="en-GB" sz="400">
                <a:solidFill>
                  <a:srgbClr val="FFFFFF"/>
                </a:solidFill>
                <a:latin typeface="Trebuchet MS" panose="020B0603020202020204"/>
                <a:ea typeface="Trebuchet MS" panose="020B0603020202020204"/>
                <a:cs typeface="Trebuchet MS" panose="020B0603020202020204"/>
                <a:sym typeface="Trebuchet MS" panose="020B0603020202020204"/>
              </a:rPr>
              <a:t>TM</a:t>
            </a:r>
            <a:endParaRPr sz="1467"/>
          </a:p>
        </p:txBody>
      </p:sp>
      <p:sp>
        <p:nvSpPr>
          <p:cNvPr id="56" name="Google Shape;56;p1"/>
          <p:cNvSpPr/>
          <p:nvPr/>
        </p:nvSpPr>
        <p:spPr>
          <a:xfrm>
            <a:off x="32335" y="804322"/>
            <a:ext cx="5034967" cy="757780"/>
          </a:xfrm>
          <a:prstGeom prst="rect">
            <a:avLst/>
          </a:prstGeom>
          <a:solidFill>
            <a:srgbClr val="FFFFFF"/>
          </a:solidFill>
          <a:ln>
            <a:noFill/>
          </a:ln>
        </p:spPr>
        <p:txBody>
          <a:bodyPr spcFirstLastPara="1" wrap="square" lIns="91433" tIns="45700" rIns="91433" bIns="45700" anchor="ctr" anchorCtr="0">
            <a:noAutofit/>
          </a:bodyPr>
          <a:lstStyle/>
          <a:p>
            <a:pPr algn="ctr">
              <a:buClr>
                <a:srgbClr val="FFFFFF"/>
              </a:buClr>
              <a:buSzPts val="1400"/>
            </a:pPr>
            <a:endParaRPr sz="2400">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58" name="Google Shape;58;p1"/>
          <p:cNvSpPr/>
          <p:nvPr/>
        </p:nvSpPr>
        <p:spPr>
          <a:xfrm>
            <a:off x="5102415" y="819839"/>
            <a:ext cx="3633216" cy="4299624"/>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sp>
        <p:nvSpPr>
          <p:cNvPr id="68" name="Google Shape;68;p1"/>
          <p:cNvSpPr/>
          <p:nvPr/>
        </p:nvSpPr>
        <p:spPr>
          <a:xfrm>
            <a:off x="58656" y="5160611"/>
            <a:ext cx="5008645" cy="1630464"/>
          </a:xfrm>
          <a:prstGeom prst="rect">
            <a:avLst/>
          </a:prstGeom>
          <a:solidFill>
            <a:srgbClr val="FFFFFF"/>
          </a:solidFill>
          <a:ln>
            <a:noFill/>
          </a:ln>
        </p:spPr>
        <p:txBody>
          <a:bodyPr spcFirstLastPara="1" wrap="square" lIns="91433" tIns="45700" rIns="91433" bIns="45700" anchor="ctr" anchorCtr="0">
            <a:noAutofit/>
          </a:bodyPr>
          <a:lstStyle/>
          <a:p>
            <a:pPr algn="just">
              <a:buClr>
                <a:schemeClr val="dk1"/>
              </a:buClr>
              <a:buSzPts val="1100"/>
            </a:pPr>
            <a:endParaRPr sz="1333">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sp>
        <p:nvSpPr>
          <p:cNvPr id="74" name="Google Shape;74;p1"/>
          <p:cNvSpPr txBox="1"/>
          <p:nvPr/>
        </p:nvSpPr>
        <p:spPr>
          <a:xfrm>
            <a:off x="-24161" y="740240"/>
            <a:ext cx="5091461" cy="1074100"/>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spcAft>
                <a:spcPts val="2400"/>
              </a:spcAft>
              <a:buClr>
                <a:schemeClr val="dk1"/>
              </a:buClr>
              <a:buSzPts val="1100"/>
            </a:pPr>
            <a:endParaRPr lang="en-US" sz="1200" kern="100">
              <a:latin typeface="Book Antiqua" panose="02040602050305030304" pitchFamily="18" charset="0"/>
              <a:ea typeface="SimSun" panose="02010600030101010101" pitchFamily="2" charset="-122"/>
            </a:endParaRPr>
          </a:p>
        </p:txBody>
      </p:sp>
      <p:sp>
        <p:nvSpPr>
          <p:cNvPr id="33" name="Google Shape;60;p1"/>
          <p:cNvSpPr/>
          <p:nvPr/>
        </p:nvSpPr>
        <p:spPr>
          <a:xfrm>
            <a:off x="32333" y="-34149"/>
            <a:ext cx="12101011" cy="775449"/>
          </a:xfrm>
          <a:prstGeom prst="rect">
            <a:avLst/>
          </a:prstGeom>
          <a:solidFill>
            <a:schemeClr val="tx1"/>
          </a:solidFill>
          <a:ln w="190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accent2"/>
              </a:buClr>
              <a:buSzPts val="2400"/>
            </a:pPr>
            <a:r>
              <a:rPr lang="en-US" sz="1600" err="1">
                <a:solidFill>
                  <a:schemeClr val="bg1"/>
                </a:solidFill>
              </a:rPr>
              <a:t>ReFSQL</a:t>
            </a:r>
            <a:r>
              <a:rPr lang="en-US" sz="1600">
                <a:solidFill>
                  <a:schemeClr val="bg1"/>
                </a:solidFill>
              </a:rPr>
              <a:t>: A Retrieval-Augmentation Framework for Text-to-SQL Generation</a:t>
            </a:r>
          </a:p>
          <a:p>
            <a:pPr algn="ctr">
              <a:buClr>
                <a:schemeClr val="accent2"/>
              </a:buClr>
              <a:buSzPts val="2400"/>
            </a:pPr>
            <a:r>
              <a:rPr lang="en-US" sz="1600">
                <a:solidFill>
                  <a:schemeClr val="bg1"/>
                </a:solidFill>
                <a:latin typeface="Book Antiqua" panose="02040602050305030304" pitchFamily="18" charset="0"/>
              </a:rPr>
              <a:t>By: </a:t>
            </a:r>
            <a:r>
              <a:rPr lang="en-IN" sz="1600">
                <a:solidFill>
                  <a:schemeClr val="bg1"/>
                </a:solidFill>
              </a:rPr>
              <a:t>Kun Zhang, </a:t>
            </a:r>
            <a:r>
              <a:rPr lang="en-IN" sz="1600" err="1">
                <a:solidFill>
                  <a:schemeClr val="bg1"/>
                </a:solidFill>
              </a:rPr>
              <a:t>Xiexiong</a:t>
            </a:r>
            <a:r>
              <a:rPr lang="en-IN" sz="1600">
                <a:solidFill>
                  <a:schemeClr val="bg1"/>
                </a:solidFill>
              </a:rPr>
              <a:t> Lin , </a:t>
            </a:r>
            <a:r>
              <a:rPr lang="en-IN" sz="1600" err="1">
                <a:solidFill>
                  <a:schemeClr val="bg1"/>
                </a:solidFill>
              </a:rPr>
              <a:t>Yuanzhuo</a:t>
            </a:r>
            <a:r>
              <a:rPr lang="en-IN" sz="1600">
                <a:solidFill>
                  <a:schemeClr val="bg1"/>
                </a:solidFill>
              </a:rPr>
              <a:t> Wang , Xin Zhang , Fei Sun , </a:t>
            </a:r>
            <a:r>
              <a:rPr lang="en-IN" sz="1600" err="1">
                <a:solidFill>
                  <a:schemeClr val="bg1"/>
                </a:solidFill>
              </a:rPr>
              <a:t>Jianhe</a:t>
            </a:r>
            <a:r>
              <a:rPr lang="en-IN" sz="1600">
                <a:solidFill>
                  <a:schemeClr val="bg1"/>
                </a:solidFill>
              </a:rPr>
              <a:t> , Xuhui Jiang , </a:t>
            </a:r>
            <a:r>
              <a:rPr lang="en-IN" sz="1600" err="1">
                <a:solidFill>
                  <a:schemeClr val="bg1"/>
                </a:solidFill>
              </a:rPr>
              <a:t>Hexiang</a:t>
            </a:r>
            <a:r>
              <a:rPr lang="en-IN" sz="1600">
                <a:solidFill>
                  <a:schemeClr val="bg1"/>
                </a:solidFill>
              </a:rPr>
              <a:t> Tan , Huawei Shen</a:t>
            </a:r>
            <a:endParaRPr lang="en-US" sz="1600">
              <a:solidFill>
                <a:schemeClr val="bg1"/>
              </a:solidFill>
              <a:latin typeface="Book Antiqua" panose="02040602050305030304" pitchFamily="18" charset="0"/>
            </a:endParaRPr>
          </a:p>
        </p:txBody>
      </p:sp>
      <p:sp>
        <p:nvSpPr>
          <p:cNvPr id="34" name="Google Shape;61;p1"/>
          <p:cNvSpPr/>
          <p:nvPr/>
        </p:nvSpPr>
        <p:spPr>
          <a:xfrm>
            <a:off x="2003339" y="15985"/>
            <a:ext cx="8826800" cy="741184"/>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endParaRPr lang="en-US">
              <a:solidFill>
                <a:schemeClr val="bg2"/>
              </a:solidFill>
              <a:latin typeface="Book Antiqua" panose="02040602050305030304" pitchFamily="18" charset="0"/>
              <a:ea typeface="Times New Roman" panose="02020603050405020304"/>
              <a:cs typeface="Times New Roman" panose="02020603050405020304"/>
              <a:sym typeface="Times New Roman" panose="02020603050405020304"/>
            </a:endParaRPr>
          </a:p>
        </p:txBody>
      </p:sp>
      <p:pic>
        <p:nvPicPr>
          <p:cNvPr id="35" name="Google Shape;62;p1"/>
          <p:cNvPicPr preferRelativeResize="0"/>
          <p:nvPr/>
        </p:nvPicPr>
        <p:blipFill rotWithShape="1">
          <a:blip r:embed="rId3"/>
          <a:srcRect/>
          <a:stretch>
            <a:fillRect/>
          </a:stretch>
        </p:blipFill>
        <p:spPr>
          <a:xfrm>
            <a:off x="106248" y="12700"/>
            <a:ext cx="656800" cy="656800"/>
          </a:xfrm>
          <a:prstGeom prst="rect">
            <a:avLst/>
          </a:prstGeom>
          <a:noFill/>
          <a:ln>
            <a:noFill/>
          </a:ln>
        </p:spPr>
      </p:pic>
      <p:sp>
        <p:nvSpPr>
          <p:cNvPr id="36" name="Google Shape;59;p1"/>
          <p:cNvSpPr txBox="1"/>
          <p:nvPr/>
        </p:nvSpPr>
        <p:spPr>
          <a:xfrm>
            <a:off x="-27293" y="785158"/>
            <a:ext cx="4113410" cy="1330007"/>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a:ea typeface="Times New Roman" panose="02020603050405020304"/>
                <a:cs typeface="Calibri" panose="020F0502020204030204" pitchFamily="34" charset="0"/>
                <a:sym typeface="Times New Roman" panose="02020603050405020304"/>
              </a:rPr>
              <a:t>Problem Statement </a:t>
            </a:r>
            <a:r>
              <a:rPr lang="en-IN" sz="1400">
                <a:ea typeface="Times New Roman" panose="02020603050405020304"/>
                <a:cs typeface="Calibri" panose="020F0502020204030204" pitchFamily="34" charset="0"/>
                <a:sym typeface="Times New Roman" panose="02020603050405020304"/>
              </a:rPr>
              <a:t>:</a:t>
            </a:r>
            <a:r>
              <a:rPr lang="en-US" sz="1400">
                <a:ea typeface="Times New Roman" panose="02020603050405020304"/>
                <a:cs typeface="Calibri" panose="020F0502020204030204" pitchFamily="34" charset="0"/>
                <a:sym typeface="Times New Roman" panose="02020603050405020304"/>
              </a:rPr>
              <a:t>I</a:t>
            </a:r>
            <a:r>
              <a:rPr lang="en-US" sz="1400"/>
              <a:t>mproving natural language to SQL conversion by mitigating errors arising from SQL's structural complexities. Existing models often struggle with capturing SQL-specific features. </a:t>
            </a:r>
            <a:r>
              <a:rPr lang="en-US" sz="1400" err="1"/>
              <a:t>ReFSQL</a:t>
            </a:r>
            <a:r>
              <a:rPr lang="en-US" sz="1400"/>
              <a:t> aims to enhance accuracy by incorporating retrieval-augmented techniques and contrastive learning</a:t>
            </a:r>
            <a:endParaRPr lang="en-IN" sz="1400">
              <a:ea typeface="Times New Roman" panose="02020603050405020304"/>
              <a:cs typeface="Calibri" panose="020F0502020204030204" pitchFamily="34" charset="0"/>
              <a:sym typeface="Times New Roman" panose="02020603050405020304"/>
            </a:endParaRPr>
          </a:p>
        </p:txBody>
      </p:sp>
      <p:sp>
        <p:nvSpPr>
          <p:cNvPr id="39" name="Google Shape;58;p1"/>
          <p:cNvSpPr/>
          <p:nvPr/>
        </p:nvSpPr>
        <p:spPr>
          <a:xfrm>
            <a:off x="8704144" y="819996"/>
            <a:ext cx="3332243" cy="3889248"/>
          </a:xfrm>
          <a:prstGeom prst="rect">
            <a:avLst/>
          </a:prstGeom>
          <a:solidFill>
            <a:srgbClr val="FFFFFF"/>
          </a:solidFill>
          <a:ln>
            <a:noFill/>
          </a:ln>
        </p:spPr>
        <p:txBody>
          <a:bodyPr spcFirstLastPara="1" wrap="square" lIns="91433" tIns="45700" rIns="91433" bIns="45700" anchor="ctr" anchorCtr="0">
            <a:noAutofit/>
          </a:bodyPr>
          <a:lstStyle/>
          <a:p>
            <a:endParaRPr sz="1600">
              <a:solidFill>
                <a:schemeClr val="dk1"/>
              </a:solidFill>
            </a:endParaRPr>
          </a:p>
        </p:txBody>
      </p:sp>
      <p:graphicFrame>
        <p:nvGraphicFramePr>
          <p:cNvPr id="11" name="Table 10"/>
          <p:cNvGraphicFramePr>
            <a:graphicFrameLocks noGrp="1"/>
          </p:cNvGraphicFramePr>
          <p:nvPr/>
        </p:nvGraphicFramePr>
        <p:xfrm>
          <a:off x="8675078" y="750275"/>
          <a:ext cx="3395352" cy="4293385"/>
        </p:xfrm>
        <a:graphic>
          <a:graphicData uri="http://schemas.openxmlformats.org/drawingml/2006/table">
            <a:tbl>
              <a:tblPr/>
              <a:tblGrid>
                <a:gridCol w="3395352">
                  <a:extLst>
                    <a:ext uri="{9D8B030D-6E8A-4147-A177-3AD203B41FA5}">
                      <a16:colId xmlns:a16="http://schemas.microsoft.com/office/drawing/2014/main" val="20000"/>
                    </a:ext>
                  </a:extLst>
                </a:gridCol>
              </a:tblGrid>
              <a:tr h="4293385">
                <a:tc>
                  <a:txBody>
                    <a:bodyPr/>
                    <a:lstStyle/>
                    <a:p>
                      <a:pPr marL="0" indent="0">
                        <a:buFont typeface="Arial" panose="020B0604020202020204" pitchFamily="34" charset="0"/>
                        <a:buNone/>
                      </a:pPr>
                      <a:r>
                        <a:rPr lang="en-IN" sz="1300" b="1"/>
                        <a:t>Results</a:t>
                      </a:r>
                      <a:r>
                        <a:rPr lang="en-IN" sz="1300" b="0"/>
                        <a:t> :</a:t>
                      </a:r>
                      <a:endParaRPr lang="en-US" sz="1400"/>
                    </a:p>
                    <a:p>
                      <a:pPr marL="285750" indent="-285750">
                        <a:buFont typeface="Arial" panose="020B0604020202020204" pitchFamily="34" charset="0"/>
                        <a:buChar char="•"/>
                      </a:pPr>
                      <a:r>
                        <a:rPr lang="en-US" sz="1400"/>
                        <a:t>The results in the paper indicate that </a:t>
                      </a:r>
                      <a:r>
                        <a:rPr lang="en-US" sz="1400" err="1"/>
                        <a:t>ReFSQL</a:t>
                      </a:r>
                      <a:r>
                        <a:rPr lang="en-US" sz="1400"/>
                        <a:t> outperforms existing models on various benchmarks, achieving state-of-the-art performance for text-to-SQL generation. It notably improved metrics like exact-set-match (EM) and execution accuracy (EX) on datasets like Spider and </a:t>
                      </a:r>
                      <a:r>
                        <a:rPr lang="en-US" sz="1400" err="1"/>
                        <a:t>WikiSQL</a:t>
                      </a:r>
                      <a:r>
                        <a:rPr lang="en-US" sz="1400"/>
                        <a:t>.</a:t>
                      </a:r>
                      <a:endParaRPr lang="en-IN" sz="1300" b="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2" name="Google Shape;59;p1">
            <a:extLst>
              <a:ext uri="{FF2B5EF4-FFF2-40B4-BE49-F238E27FC236}">
                <a16:creationId xmlns:a16="http://schemas.microsoft.com/office/drawing/2014/main" id="{831F612F-9D72-E8B4-D439-5E4D0FE4E0BC}"/>
              </a:ext>
            </a:extLst>
          </p:cNvPr>
          <p:cNvSpPr txBox="1"/>
          <p:nvPr/>
        </p:nvSpPr>
        <p:spPr>
          <a:xfrm>
            <a:off x="-12442" y="2196622"/>
            <a:ext cx="4095981" cy="4584997"/>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a:ea typeface="Times New Roman" panose="02020603050405020304"/>
                <a:cs typeface="Calibri" panose="020F0502020204030204" pitchFamily="34" charset="0"/>
                <a:sym typeface="Times New Roman" panose="02020603050405020304"/>
              </a:rPr>
              <a:t>Methodology</a:t>
            </a:r>
            <a:r>
              <a:rPr lang="en-IN" sz="1600">
                <a:ea typeface="Times New Roman" panose="02020603050405020304"/>
                <a:cs typeface="Calibri" panose="020F0502020204030204" pitchFamily="34" charset="0"/>
                <a:sym typeface="Times New Roman" panose="02020603050405020304"/>
              </a:rPr>
              <a:t>: </a:t>
            </a:r>
          </a:p>
          <a:p>
            <a:pPr marL="285750" indent="-285750">
              <a:buClr>
                <a:srgbClr val="2F5496"/>
              </a:buClr>
              <a:buSzPts val="1200"/>
              <a:buFont typeface="Arial" panose="020B0604020202020204" pitchFamily="34" charset="0"/>
              <a:buChar char="•"/>
            </a:pPr>
            <a:r>
              <a:rPr lang="en-US" sz="1400" b="1"/>
              <a:t>Structure-Enhanced Retriever: </a:t>
            </a:r>
            <a:r>
              <a:rPr lang="en-US" sz="1400"/>
              <a:t>Identifies similar samples based on question semantics and schema structure to provide SQL examples that improve model accuracy</a:t>
            </a:r>
            <a:r>
              <a:rPr lang="en-IN" sz="1400">
                <a:cs typeface="Calibri" panose="020F0502020204030204" pitchFamily="34" charset="0"/>
                <a:sym typeface="Times New Roman" panose="02020603050405020304"/>
              </a:rPr>
              <a:t>.</a:t>
            </a:r>
          </a:p>
          <a:p>
            <a:pPr marL="285750" indent="-285750">
              <a:buClr>
                <a:srgbClr val="2F5496"/>
              </a:buClr>
              <a:buSzPts val="1200"/>
              <a:buFont typeface="Arial" panose="020B0604020202020204" pitchFamily="34" charset="0"/>
              <a:buChar char="•"/>
            </a:pPr>
            <a:r>
              <a:rPr lang="en-IN" sz="1400" b="1"/>
              <a:t>Generator</a:t>
            </a:r>
            <a:r>
              <a:rPr lang="en-IN" sz="1400"/>
              <a:t>: </a:t>
            </a:r>
            <a:r>
              <a:rPr lang="en-US" sz="1400"/>
              <a:t>Aims to bridge the gap between specific and general knowledge</a:t>
            </a:r>
            <a:endParaRPr lang="en-IN" sz="1400">
              <a:cs typeface="Calibri" panose="020F0502020204030204" pitchFamily="34" charset="0"/>
              <a:sym typeface="Times New Roman" panose="02020603050405020304"/>
            </a:endParaRPr>
          </a:p>
        </p:txBody>
      </p:sp>
      <p:sp>
        <p:nvSpPr>
          <p:cNvPr id="3" name="Google Shape;59;p1">
            <a:extLst>
              <a:ext uri="{FF2B5EF4-FFF2-40B4-BE49-F238E27FC236}">
                <a16:creationId xmlns:a16="http://schemas.microsoft.com/office/drawing/2014/main" id="{2980D475-7C7C-2654-21C0-0EFC3403E6DC}"/>
              </a:ext>
            </a:extLst>
          </p:cNvPr>
          <p:cNvSpPr txBox="1"/>
          <p:nvPr/>
        </p:nvSpPr>
        <p:spPr>
          <a:xfrm>
            <a:off x="4151586" y="789717"/>
            <a:ext cx="4427298" cy="2607314"/>
          </a:xfrm>
          <a:prstGeom prst="rect">
            <a:avLst/>
          </a:prstGeom>
          <a:noFill/>
          <a:ln>
            <a:solidFill>
              <a:schemeClr val="tx1"/>
            </a:solidFill>
          </a:ln>
        </p:spPr>
        <p:txBody>
          <a:bodyPr spcFirstLastPara="1" wrap="square" lIns="91433" tIns="45700" rIns="91433" bIns="45700" anchor="t" anchorCtr="0">
            <a:noAutofit/>
          </a:bodyPr>
          <a:lstStyle/>
          <a:p>
            <a:pPr marL="285750" indent="-285750">
              <a:buClr>
                <a:srgbClr val="2F5496"/>
              </a:buClr>
              <a:buSzPts val="1200"/>
              <a:buFont typeface="Arial" panose="020B0604020202020204" pitchFamily="34" charset="0"/>
              <a:buChar char="•"/>
            </a:pPr>
            <a:r>
              <a:rPr lang="en-IN" sz="1400">
                <a:ea typeface="Times New Roman" panose="02020603050405020304"/>
                <a:cs typeface="Calibri" panose="020F0502020204030204" pitchFamily="34" charset="0"/>
                <a:sym typeface="Times New Roman" panose="02020603050405020304"/>
              </a:rPr>
              <a:t>:</a:t>
            </a:r>
          </a:p>
        </p:txBody>
      </p:sp>
      <p:sp>
        <p:nvSpPr>
          <p:cNvPr id="4" name="Google Shape;59;p1">
            <a:extLst>
              <a:ext uri="{FF2B5EF4-FFF2-40B4-BE49-F238E27FC236}">
                <a16:creationId xmlns:a16="http://schemas.microsoft.com/office/drawing/2014/main" id="{0918358B-8C09-18B6-499B-9335BF327077}"/>
              </a:ext>
            </a:extLst>
          </p:cNvPr>
          <p:cNvSpPr txBox="1"/>
          <p:nvPr/>
        </p:nvSpPr>
        <p:spPr>
          <a:xfrm>
            <a:off x="4161766" y="3395991"/>
            <a:ext cx="4427297" cy="1509092"/>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a:ea typeface="Times New Roman" panose="02020603050405020304"/>
                <a:cs typeface="Calibri" panose="020F0502020204030204" pitchFamily="34" charset="0"/>
                <a:sym typeface="Times New Roman" panose="02020603050405020304"/>
              </a:rPr>
              <a:t>Objective</a:t>
            </a:r>
            <a:r>
              <a:rPr lang="en-IN" sz="1600">
                <a:ea typeface="Times New Roman" panose="02020603050405020304"/>
                <a:cs typeface="Calibri" panose="020F0502020204030204" pitchFamily="34" charset="0"/>
                <a:sym typeface="Times New Roman" panose="02020603050405020304"/>
              </a:rPr>
              <a:t>: </a:t>
            </a:r>
          </a:p>
          <a:p>
            <a:pPr marL="285750" indent="-285750">
              <a:buClr>
                <a:srgbClr val="2F5496"/>
              </a:buClr>
              <a:buSzPts val="1200"/>
              <a:buFont typeface="Arial" panose="020B0604020202020204" pitchFamily="34" charset="0"/>
              <a:buChar char="•"/>
            </a:pPr>
            <a:r>
              <a:rPr lang="en-US" sz="1400" b="1"/>
              <a:t>Improve Text-to-SQL Generation</a:t>
            </a:r>
            <a:r>
              <a:rPr lang="en-US" sz="1400"/>
              <a:t>: Address the gap between specific and general knowledge to reduce structural errors in SQL queries.</a:t>
            </a:r>
          </a:p>
          <a:p>
            <a:pPr marL="285750" indent="-285750">
              <a:buClr>
                <a:srgbClr val="2F5496"/>
              </a:buClr>
              <a:buSzPts val="1200"/>
              <a:buFont typeface="Arial" panose="020B0604020202020204" pitchFamily="34" charset="0"/>
              <a:buChar char="•"/>
            </a:pPr>
            <a:r>
              <a:rPr lang="en-US" sz="1400" b="1"/>
              <a:t>Leverage Retrieval-Augmentation</a:t>
            </a:r>
            <a:r>
              <a:rPr lang="en-US" sz="1400"/>
              <a:t>: Use a retriever to bring in similar SQL examples to improve generation.</a:t>
            </a:r>
            <a:endParaRPr lang="en-IN" sz="1400">
              <a:ea typeface="Times New Roman" panose="02020603050405020304"/>
              <a:cs typeface="Calibri" panose="020F0502020204030204" pitchFamily="34" charset="0"/>
              <a:sym typeface="Times New Roman" panose="02020603050405020304"/>
            </a:endParaRPr>
          </a:p>
        </p:txBody>
      </p:sp>
      <p:sp>
        <p:nvSpPr>
          <p:cNvPr id="6" name="Google Shape;59;p1">
            <a:extLst>
              <a:ext uri="{FF2B5EF4-FFF2-40B4-BE49-F238E27FC236}">
                <a16:creationId xmlns:a16="http://schemas.microsoft.com/office/drawing/2014/main" id="{4BE98EE8-2249-4E48-A415-E28D97468C48}"/>
              </a:ext>
            </a:extLst>
          </p:cNvPr>
          <p:cNvSpPr txBox="1"/>
          <p:nvPr/>
        </p:nvSpPr>
        <p:spPr>
          <a:xfrm>
            <a:off x="8677654" y="5043661"/>
            <a:ext cx="3358733" cy="1737958"/>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400" b="1">
                <a:ea typeface="Times New Roman" panose="02020603050405020304"/>
                <a:cs typeface="Calibri" panose="020F0502020204030204" pitchFamily="34" charset="0"/>
                <a:sym typeface="Times New Roman" panose="02020603050405020304"/>
              </a:rPr>
              <a:t>References:</a:t>
            </a:r>
          </a:p>
          <a:p>
            <a:pPr marL="285750" indent="-285750">
              <a:buClr>
                <a:srgbClr val="2F5496"/>
              </a:buClr>
              <a:buSzPts val="1200"/>
              <a:buFont typeface="Arial" panose="020B0604020202020204" pitchFamily="34" charset="0"/>
              <a:buChar char="•"/>
            </a:pPr>
            <a:r>
              <a:rPr lang="en-IN" sz="1200"/>
              <a:t>Ting Chen, Simon </a:t>
            </a:r>
            <a:r>
              <a:rPr lang="en-IN" sz="1200" err="1"/>
              <a:t>Kornblith</a:t>
            </a:r>
            <a:r>
              <a:rPr lang="en-IN" sz="1200"/>
              <a:t>, Mohammad </a:t>
            </a:r>
            <a:r>
              <a:rPr lang="en-IN" sz="1200" err="1"/>
              <a:t>Norouzi</a:t>
            </a:r>
            <a:r>
              <a:rPr lang="en-IN" sz="1200"/>
              <a:t>, and Geoffrey Hinton. 2020. A simple framework for contrastive learning of visual representations. </a:t>
            </a:r>
            <a:r>
              <a:rPr lang="en-IN" sz="1200">
                <a:hlinkClick r:id="rId4"/>
              </a:rPr>
              <a:t>Link</a:t>
            </a:r>
            <a:endParaRPr lang="en-IN" sz="1200"/>
          </a:p>
          <a:p>
            <a:pPr marL="285750" indent="-285750">
              <a:buClr>
                <a:srgbClr val="2F5496"/>
              </a:buClr>
              <a:buSzPts val="1200"/>
              <a:buFont typeface="Arial" panose="020B0604020202020204" pitchFamily="34" charset="0"/>
              <a:buChar char="•"/>
            </a:pPr>
            <a:r>
              <a:rPr lang="en-IN" sz="1200"/>
              <a:t>Roy De </a:t>
            </a:r>
            <a:r>
              <a:rPr lang="en-IN" sz="1200" err="1"/>
              <a:t>Maesschalck</a:t>
            </a:r>
            <a:r>
              <a:rPr lang="en-IN" sz="1200"/>
              <a:t>, Delphine </a:t>
            </a:r>
            <a:r>
              <a:rPr lang="en-IN" sz="1200" err="1"/>
              <a:t>Jouan</a:t>
            </a:r>
            <a:r>
              <a:rPr lang="en-IN" sz="1200"/>
              <a:t>-Rimbaud, and </a:t>
            </a:r>
            <a:r>
              <a:rPr lang="en-IN" sz="1200" err="1"/>
              <a:t>Désiré</a:t>
            </a:r>
            <a:r>
              <a:rPr lang="en-IN" sz="1200"/>
              <a:t> L </a:t>
            </a:r>
            <a:r>
              <a:rPr lang="en-IN" sz="1200" err="1"/>
              <a:t>Massart</a:t>
            </a:r>
            <a:r>
              <a:rPr lang="en-IN" sz="1200"/>
              <a:t>. 2000. The </a:t>
            </a:r>
            <a:r>
              <a:rPr lang="en-IN" sz="1200" err="1"/>
              <a:t>mahalanobis</a:t>
            </a:r>
            <a:r>
              <a:rPr lang="en-IN" sz="1200"/>
              <a:t> distance. Chemometrics and intelligent laboratory systems,. </a:t>
            </a:r>
            <a:r>
              <a:rPr lang="en-IN" sz="1200">
                <a:hlinkClick r:id="rId5"/>
              </a:rPr>
              <a:t>Link</a:t>
            </a:r>
            <a:endParaRPr lang="en-IN" sz="1200" b="1">
              <a:ea typeface="Times New Roman" panose="02020603050405020304"/>
              <a:cs typeface="Calibri" panose="020F0502020204030204" pitchFamily="34" charset="0"/>
              <a:sym typeface="Times New Roman" panose="02020603050405020304"/>
            </a:endParaRPr>
          </a:p>
          <a:p>
            <a:pPr>
              <a:buClr>
                <a:srgbClr val="2F5496"/>
              </a:buClr>
              <a:buSzPts val="1200"/>
            </a:pPr>
            <a:endParaRPr lang="en-IN" sz="1400" b="1">
              <a:ea typeface="Times New Roman" panose="02020603050405020304"/>
              <a:cs typeface="Calibri" panose="020F0502020204030204" pitchFamily="34" charset="0"/>
              <a:sym typeface="Times New Roman" panose="02020603050405020304"/>
            </a:endParaRPr>
          </a:p>
        </p:txBody>
      </p:sp>
      <p:sp>
        <p:nvSpPr>
          <p:cNvPr id="10" name="Google Shape;59;p1">
            <a:extLst>
              <a:ext uri="{FF2B5EF4-FFF2-40B4-BE49-F238E27FC236}">
                <a16:creationId xmlns:a16="http://schemas.microsoft.com/office/drawing/2014/main" id="{D19A5F28-CB71-B3DE-F067-62892187F19B}"/>
              </a:ext>
            </a:extLst>
          </p:cNvPr>
          <p:cNvSpPr txBox="1"/>
          <p:nvPr/>
        </p:nvSpPr>
        <p:spPr>
          <a:xfrm>
            <a:off x="4159023" y="4904043"/>
            <a:ext cx="4430393" cy="1529610"/>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a:ea typeface="Times New Roman" panose="02020603050405020304"/>
                <a:cs typeface="Calibri" panose="020F0502020204030204" pitchFamily="34" charset="0"/>
                <a:sym typeface="Times New Roman" panose="02020603050405020304"/>
              </a:rPr>
              <a:t>Conclusion</a:t>
            </a:r>
            <a:r>
              <a:rPr lang="en-IN" sz="1400" b="1">
                <a:ea typeface="Times New Roman" panose="02020603050405020304"/>
                <a:cs typeface="Calibri" panose="020F0502020204030204" pitchFamily="34" charset="0"/>
                <a:sym typeface="Times New Roman" panose="02020603050405020304"/>
              </a:rPr>
              <a:t> </a:t>
            </a:r>
            <a:r>
              <a:rPr lang="en-IN" sz="1400">
                <a:ea typeface="Times New Roman" panose="02020603050405020304"/>
                <a:cs typeface="Calibri" panose="020F0502020204030204" pitchFamily="34" charset="0"/>
                <a:sym typeface="Times New Roman" panose="02020603050405020304"/>
              </a:rPr>
              <a:t>: </a:t>
            </a:r>
            <a:r>
              <a:rPr lang="en-US" sz="1400" err="1"/>
              <a:t>ReFSQL</a:t>
            </a:r>
            <a:r>
              <a:rPr lang="en-US" sz="1400"/>
              <a:t> enhances text-to-SQL generation by bridging the gap between general and specific knowledge using retrieval-augmentation and </a:t>
            </a:r>
            <a:r>
              <a:rPr lang="en-US" sz="1400" err="1"/>
              <a:t>Mahalanobis</a:t>
            </a:r>
            <a:r>
              <a:rPr lang="en-US" sz="1400"/>
              <a:t> contrastive learning. It outperforms existing models, achieving state-of-the-art accuracy and robustness across benchmark datasets.</a:t>
            </a:r>
            <a:endParaRPr lang="en-IN" sz="1400">
              <a:ea typeface="Times New Roman" panose="02020603050405020304"/>
              <a:cs typeface="Calibri" panose="020F0502020204030204" pitchFamily="34" charset="0"/>
              <a:sym typeface="Times New Roman" panose="02020603050405020304"/>
            </a:endParaRPr>
          </a:p>
        </p:txBody>
      </p:sp>
      <p:sp>
        <p:nvSpPr>
          <p:cNvPr id="5" name="Google Shape;59;p1">
            <a:extLst>
              <a:ext uri="{FF2B5EF4-FFF2-40B4-BE49-F238E27FC236}">
                <a16:creationId xmlns:a16="http://schemas.microsoft.com/office/drawing/2014/main" id="{26088F41-392B-6813-856A-64A323217C29}"/>
              </a:ext>
            </a:extLst>
          </p:cNvPr>
          <p:cNvSpPr txBox="1"/>
          <p:nvPr/>
        </p:nvSpPr>
        <p:spPr>
          <a:xfrm>
            <a:off x="4156726" y="784612"/>
            <a:ext cx="4428653" cy="2606274"/>
          </a:xfrm>
          <a:prstGeom prst="rect">
            <a:avLst/>
          </a:prstGeom>
          <a:noFill/>
          <a:ln>
            <a:solidFill>
              <a:schemeClr val="tx1"/>
            </a:solidFill>
          </a:ln>
        </p:spPr>
        <p:txBody>
          <a:bodyPr spcFirstLastPara="1" wrap="square" lIns="91433" tIns="45700" rIns="91433" bIns="45700" anchor="t" anchorCtr="0">
            <a:noAutofit/>
          </a:bodyPr>
          <a:lstStyle/>
          <a:p>
            <a:pPr>
              <a:buClr>
                <a:srgbClr val="2F5496"/>
              </a:buClr>
              <a:buSzPts val="1200"/>
            </a:pPr>
            <a:r>
              <a:rPr lang="en-IN" sz="1600" b="1">
                <a:ea typeface="Times New Roman" panose="02020603050405020304"/>
                <a:cs typeface="Calibri" panose="020F0502020204030204" pitchFamily="34" charset="0"/>
                <a:sym typeface="Times New Roman" panose="02020603050405020304"/>
              </a:rPr>
              <a:t>Implementation : </a:t>
            </a:r>
          </a:p>
          <a:p>
            <a:pPr marL="285750" indent="-285750">
              <a:buClr>
                <a:srgbClr val="2F5496"/>
              </a:buClr>
              <a:buSzPts val="1200"/>
              <a:buFont typeface="Arial" panose="020B0604020202020204" pitchFamily="34" charset="0"/>
              <a:buChar char="•"/>
            </a:pPr>
            <a:r>
              <a:rPr lang="en-IN" sz="1400"/>
              <a:t>Uses </a:t>
            </a:r>
            <a:r>
              <a:rPr lang="en-IN" sz="1400" b="1"/>
              <a:t>BERT</a:t>
            </a:r>
            <a:r>
              <a:rPr lang="en-IN" sz="1400"/>
              <a:t> to encode question representations.</a:t>
            </a:r>
          </a:p>
          <a:p>
            <a:pPr marL="285750" indent="-285750">
              <a:buClr>
                <a:srgbClr val="2F5496"/>
              </a:buClr>
              <a:buSzPts val="1200"/>
              <a:buFont typeface="Arial" panose="020B0604020202020204" pitchFamily="34" charset="0"/>
              <a:buChar char="•"/>
            </a:pPr>
            <a:r>
              <a:rPr lang="en-US" sz="1400"/>
              <a:t>Enhances retrieval by calculating </a:t>
            </a:r>
            <a:r>
              <a:rPr lang="en-US" sz="1400" b="1"/>
              <a:t>Tree-Edit Distance (TED)</a:t>
            </a:r>
            <a:r>
              <a:rPr lang="en-US" sz="1400"/>
              <a:t> to find SQL similarity and by constructing interaction graphs with schema linking.</a:t>
            </a:r>
            <a:endParaRPr lang="en-IN" sz="1400"/>
          </a:p>
          <a:p>
            <a:pPr marL="285750" indent="-285750">
              <a:buClr>
                <a:srgbClr val="2F5496"/>
              </a:buClr>
              <a:buSzPts val="1200"/>
              <a:buFont typeface="Arial" panose="020B0604020202020204" pitchFamily="34" charset="0"/>
              <a:buChar char="•"/>
            </a:pPr>
            <a:r>
              <a:rPr lang="en-US" sz="1400"/>
              <a:t>Uses </a:t>
            </a:r>
            <a:r>
              <a:rPr lang="en-US" sz="1400" b="1"/>
              <a:t>Maximum Likelihood Estimation (MLE)</a:t>
            </a:r>
            <a:r>
              <a:rPr lang="en-US" sz="1400"/>
              <a:t> to learn SQL token prediction.</a:t>
            </a:r>
          </a:p>
          <a:p>
            <a:pPr marL="285750" indent="-285750">
              <a:buClr>
                <a:srgbClr val="2F5496"/>
              </a:buClr>
              <a:buSzPts val="1200"/>
              <a:buFont typeface="Arial" panose="020B0604020202020204" pitchFamily="34" charset="0"/>
              <a:buChar char="•"/>
            </a:pPr>
            <a:r>
              <a:rPr lang="en-US" sz="1400" b="1" err="1"/>
              <a:t>Mahalanobis</a:t>
            </a:r>
            <a:r>
              <a:rPr lang="en-US" sz="1400" b="1"/>
              <a:t> Contrastive Learning</a:t>
            </a:r>
            <a:r>
              <a:rPr lang="en-US" sz="1400"/>
              <a:t> minimizes the distance between a sample and its retrieved similar examples, optimizing representations towards similar distributions.</a:t>
            </a:r>
            <a:endParaRPr lang="en-IN" sz="1400"/>
          </a:p>
          <a:p>
            <a:pPr marL="285750" indent="-285750">
              <a:buClr>
                <a:srgbClr val="2F5496"/>
              </a:buClr>
              <a:buSzPts val="1200"/>
              <a:buFont typeface="Arial" panose="020B0604020202020204" pitchFamily="34" charset="0"/>
              <a:buChar char="•"/>
            </a:pPr>
            <a:endParaRPr lang="en-IN" sz="1400" b="1">
              <a:ea typeface="Times New Roman" panose="02020603050405020304"/>
              <a:cs typeface="Calibri" panose="020F0502020204030204" pitchFamily="34" charset="0"/>
              <a:sym typeface="Times New Roman" panose="02020603050405020304"/>
            </a:endParaRPr>
          </a:p>
        </p:txBody>
      </p:sp>
      <p:pic>
        <p:nvPicPr>
          <p:cNvPr id="20" name="Picture 19">
            <a:extLst>
              <a:ext uri="{FF2B5EF4-FFF2-40B4-BE49-F238E27FC236}">
                <a16:creationId xmlns:a16="http://schemas.microsoft.com/office/drawing/2014/main" id="{2334283C-7832-6D84-CFEF-3E5B04A911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32" y="3768311"/>
            <a:ext cx="3865831" cy="2792578"/>
          </a:xfrm>
          <a:prstGeom prst="rect">
            <a:avLst/>
          </a:prstGeom>
        </p:spPr>
      </p:pic>
      <p:sp>
        <p:nvSpPr>
          <p:cNvPr id="21" name="TextBox 20">
            <a:extLst>
              <a:ext uri="{FF2B5EF4-FFF2-40B4-BE49-F238E27FC236}">
                <a16:creationId xmlns:a16="http://schemas.microsoft.com/office/drawing/2014/main" id="{EC1633A0-ABF8-3D80-5E67-E013325BE5AD}"/>
              </a:ext>
            </a:extLst>
          </p:cNvPr>
          <p:cNvSpPr txBox="1"/>
          <p:nvPr/>
        </p:nvSpPr>
        <p:spPr>
          <a:xfrm>
            <a:off x="135418" y="6517930"/>
            <a:ext cx="3812850" cy="276999"/>
          </a:xfrm>
          <a:prstGeom prst="rect">
            <a:avLst/>
          </a:prstGeom>
          <a:noFill/>
        </p:spPr>
        <p:txBody>
          <a:bodyPr wrap="square" rtlCol="0">
            <a:spAutoFit/>
          </a:bodyPr>
          <a:lstStyle/>
          <a:p>
            <a:r>
              <a:rPr lang="en-IN" sz="1200" b="1"/>
              <a:t>Fig1. </a:t>
            </a:r>
            <a:r>
              <a:rPr lang="en-IN" sz="1200"/>
              <a:t>The overall architecture of </a:t>
            </a:r>
            <a:r>
              <a:rPr lang="en-IN" sz="1200" err="1"/>
              <a:t>ReFSQL</a:t>
            </a:r>
            <a:endParaRPr lang="en-IN" sz="1200"/>
          </a:p>
        </p:txBody>
      </p:sp>
      <p:pic>
        <p:nvPicPr>
          <p:cNvPr id="23" name="Picture 22">
            <a:extLst>
              <a:ext uri="{FF2B5EF4-FFF2-40B4-BE49-F238E27FC236}">
                <a16:creationId xmlns:a16="http://schemas.microsoft.com/office/drawing/2014/main" id="{C27037DD-9BC6-F7FB-F58F-46704476EE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5631" y="2676206"/>
            <a:ext cx="3218861" cy="1909411"/>
          </a:xfrm>
          <a:prstGeom prst="rect">
            <a:avLst/>
          </a:prstGeom>
        </p:spPr>
      </p:pic>
      <p:sp>
        <p:nvSpPr>
          <p:cNvPr id="24" name="TextBox 23">
            <a:extLst>
              <a:ext uri="{FF2B5EF4-FFF2-40B4-BE49-F238E27FC236}">
                <a16:creationId xmlns:a16="http://schemas.microsoft.com/office/drawing/2014/main" id="{2B82F513-BE02-1ADF-C70F-A8E992937D27}"/>
              </a:ext>
            </a:extLst>
          </p:cNvPr>
          <p:cNvSpPr txBox="1"/>
          <p:nvPr/>
        </p:nvSpPr>
        <p:spPr>
          <a:xfrm>
            <a:off x="8717685" y="4501966"/>
            <a:ext cx="3215235" cy="553998"/>
          </a:xfrm>
          <a:prstGeom prst="rect">
            <a:avLst/>
          </a:prstGeom>
          <a:noFill/>
        </p:spPr>
        <p:txBody>
          <a:bodyPr wrap="square" rtlCol="0">
            <a:spAutoFit/>
          </a:bodyPr>
          <a:lstStyle/>
          <a:p>
            <a:r>
              <a:rPr lang="en-IN" sz="1000" b="1"/>
              <a:t>Fig2. </a:t>
            </a:r>
            <a:r>
              <a:rPr lang="en-IN" sz="1000"/>
              <a:t>Evaluation results on Spider-DK, Spider-Syn, and Spider-Realistic datasets, showing superior performance of RESDSQL(Flan-T5)+</a:t>
            </a:r>
            <a:r>
              <a:rPr lang="en-IN" sz="1000" err="1"/>
              <a:t>NATSQL+ReFSQL</a:t>
            </a:r>
            <a:r>
              <a:rPr lang="en-IN" sz="1000"/>
              <a:t>.</a:t>
            </a:r>
            <a:endParaRPr lang="en-IN" sz="1000" b="1"/>
          </a:p>
        </p:txBody>
      </p:sp>
    </p:spTree>
    <p:extLst>
      <p:ext uri="{BB962C8B-B14F-4D97-AF65-F5344CB8AC3E}">
        <p14:creationId xmlns:p14="http://schemas.microsoft.com/office/powerpoint/2010/main" val="82149128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3400</Words>
  <Application>Microsoft Office PowerPoint</Application>
  <PresentationFormat>Widescreen</PresentationFormat>
  <Paragraphs>347</Paragraphs>
  <Slides>15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Book Antiqua</vt:lpstr>
      <vt:lpstr>Calibri</vt:lpstr>
      <vt:lpstr>Calibri Light</vt:lpstr>
      <vt:lpstr>Segoe UI</vt:lpstr>
      <vt:lpstr>Times New Roman</vt:lpstr>
      <vt:lpstr>Trebuchet MS</vt:lpstr>
      <vt:lpstr>Wingdings</vt:lpstr>
      <vt:lpstr>Office Theme</vt:lpstr>
      <vt:lpstr>SQL QUERY GENERATION USING GENERATIVE AI</vt:lpstr>
      <vt:lpstr>PROJECT MOTIVATION</vt:lpstr>
      <vt:lpstr>PROBLEM STATEMENT</vt:lpstr>
      <vt:lpstr>LITERATURE SURVEY</vt:lpstr>
      <vt:lpstr>PowerPoint Presentation</vt:lpstr>
      <vt:lpstr>PowerPoint Presentation</vt:lpstr>
      <vt:lpstr>PowerPoint Presentation</vt:lpstr>
      <vt:lpstr>PowerPoint Presentation</vt:lpstr>
      <vt:lpstr>PowerPoint Presentation</vt:lpstr>
      <vt:lpstr>PowerPoint Presentation</vt:lpstr>
      <vt:lpstr>REQUIREMENT SPECIFICATIONS</vt:lpstr>
      <vt:lpstr>REQUIREMENT SPECIFICATIONS</vt:lpstr>
      <vt:lpstr>PROPOSED SYSTEM ARCHITECTURE</vt:lpstr>
      <vt:lpstr>USE CASE DIAGRAM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Aradhya Gaonkar</dc:creator>
  <cp:lastModifiedBy>Aradhya Gaonkar</cp:lastModifiedBy>
  <cp:revision>3</cp:revision>
  <dcterms:created xsi:type="dcterms:W3CDTF">2024-10-18T14:03:01Z</dcterms:created>
  <dcterms:modified xsi:type="dcterms:W3CDTF">2024-10-19T06:40:50Z</dcterms:modified>
</cp:coreProperties>
</file>